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SI" initials="D" lastIdx="2" clrIdx="0">
    <p:extLst>
      <p:ext uri="{19B8F6BF-5375-455C-9EA6-DF929625EA0E}">
        <p15:presenceInfo xmlns:p15="http://schemas.microsoft.com/office/powerpoint/2012/main" userId="D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9-01-31T05:51:36.627" v="17" actId="790"/>
      <pc:docMkLst>
        <pc:docMk/>
      </pc:docMkLst>
      <pc:sldChg chg="modSp">
        <pc:chgData name="Fake Test User" userId="SID-0" providerId="Test" clId="FakeClientId" dt="2019-01-31T05:48:39.137" v="0" actId="790"/>
        <pc:sldMkLst>
          <pc:docMk/>
          <pc:sldMk cId="2135784908" sldId="259"/>
        </pc:sldMkLst>
        <pc:spChg chg="mod">
          <ac:chgData name="Fake Test User" userId="SID-0" providerId="Test" clId="FakeClientId" dt="2019-01-31T05:48:39.137" v="0" actId="790"/>
          <ac:spMkLst>
            <pc:docMk/>
            <pc:sldMk cId="2135784908" sldId="259"/>
            <ac:spMk id="2" creationId="{00000000-0000-0000-0000-000000000000}"/>
          </ac:spMkLst>
        </pc:spChg>
        <pc:spChg chg="mod">
          <ac:chgData name="Fake Test User" userId="SID-0" providerId="Test" clId="FakeClientId" dt="2019-01-31T05:48:39.137" v="0" actId="790"/>
          <ac:spMkLst>
            <pc:docMk/>
            <pc:sldMk cId="2135784908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9-01-31T05:48:43.043" v="1" actId="790"/>
        <pc:sldMkLst>
          <pc:docMk/>
          <pc:sldMk cId="1260473878" sldId="260"/>
        </pc:sldMkLst>
        <pc:spChg chg="mod">
          <ac:chgData name="Fake Test User" userId="SID-0" providerId="Test" clId="FakeClientId" dt="2019-01-31T05:48:43.043" v="1" actId="790"/>
          <ac:spMkLst>
            <pc:docMk/>
            <pc:sldMk cId="1260473878" sldId="260"/>
            <ac:spMk id="13" creationId="{00000000-0000-0000-0000-000000000000}"/>
          </ac:spMkLst>
        </pc:spChg>
        <pc:spChg chg="mod">
          <ac:chgData name="Fake Test User" userId="SID-0" providerId="Test" clId="FakeClientId" dt="2019-01-31T05:48:43.043" v="1" actId="790"/>
          <ac:spMkLst>
            <pc:docMk/>
            <pc:sldMk cId="1260473878" sldId="260"/>
            <ac:spMk id="14" creationId="{00000000-0000-0000-0000-000000000000}"/>
          </ac:spMkLst>
        </pc:spChg>
      </pc:sldChg>
      <pc:sldChg chg="mod">
        <pc:chgData name="Fake Test User" userId="SID-0" providerId="Test" clId="FakeClientId" dt="2019-01-31T05:48:58.933" v="3" actId="27918"/>
        <pc:sldMkLst>
          <pc:docMk/>
          <pc:sldMk cId="3804297505" sldId="261"/>
        </pc:sldMkLst>
      </pc:sldChg>
      <pc:sldChg chg="modSp">
        <pc:chgData name="Fake Test User" userId="SID-0" providerId="Test" clId="FakeClientId" dt="2019-01-31T05:49:14.666" v="4" actId="790"/>
        <pc:sldMkLst>
          <pc:docMk/>
          <pc:sldMk cId="584969848" sldId="262"/>
        </pc:sldMkLst>
        <pc:spChg chg="mod">
          <ac:chgData name="Fake Test User" userId="SID-0" providerId="Test" clId="FakeClientId" dt="2019-01-31T05:49:14.666" v="4" actId="790"/>
          <ac:spMkLst>
            <pc:docMk/>
            <pc:sldMk cId="584969848" sldId="262"/>
            <ac:spMk id="2" creationId="{00000000-0000-0000-0000-000000000000}"/>
          </ac:spMkLst>
        </pc:spChg>
        <pc:spChg chg="mod">
          <ac:chgData name="Fake Test User" userId="SID-0" providerId="Test" clId="FakeClientId" dt="2019-01-31T05:49:14.666" v="4" actId="790"/>
          <ac:spMkLst>
            <pc:docMk/>
            <pc:sldMk cId="584969848" sldId="262"/>
            <ac:spMk id="11" creationId="{00000000-0000-0000-0000-000000000000}"/>
          </ac:spMkLst>
        </pc:spChg>
      </pc:sldChg>
      <pc:sldMasterChg chg="modSldLayout">
        <pc:chgData name="Fake Test User" userId="SID-0" providerId="Test" clId="FakeClientId" dt="2019-01-31T05:50:50.286" v="15" actId="790"/>
        <pc:sldMasterMkLst>
          <pc:docMk/>
          <pc:sldMasterMk cId="891149846" sldId="2147483696"/>
        </pc:sldMasterMkLst>
        <pc:sldLayoutChg chg="modSp">
          <pc:chgData name="Fake Test User" userId="SID-0" providerId="Test" clId="FakeClientId" dt="2019-01-31T05:49:59.914" v="5" actId="790"/>
          <pc:sldLayoutMkLst>
            <pc:docMk/>
            <pc:sldMasterMk cId="891149846" sldId="2147483696"/>
            <pc:sldLayoutMk cId="2856722357" sldId="2147483697"/>
          </pc:sldLayoutMkLst>
          <pc:spChg chg="mod">
            <ac:chgData name="Fake Test User" userId="SID-0" providerId="Test" clId="FakeClientId" dt="2019-01-31T05:49:59.914" v="5" actId="790"/>
            <ac:spMkLst>
              <pc:docMk/>
              <pc:sldMasterMk cId="891149846" sldId="2147483696"/>
              <pc:sldLayoutMk cId="2856722357" sldId="2147483697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49:59.914" v="5" actId="790"/>
            <ac:spMkLst>
              <pc:docMk/>
              <pc:sldMasterMk cId="891149846" sldId="2147483696"/>
              <pc:sldLayoutMk cId="2856722357" sldId="2147483697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49:59.914" v="5" actId="790"/>
            <ac:spMkLst>
              <pc:docMk/>
              <pc:sldMasterMk cId="891149846" sldId="2147483696"/>
              <pc:sldLayoutMk cId="2856722357" sldId="2147483697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5:49:59.914" v="5" actId="790"/>
            <ac:spMkLst>
              <pc:docMk/>
              <pc:sldMasterMk cId="891149846" sldId="2147483696"/>
              <pc:sldLayoutMk cId="2856722357" sldId="2147483697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05:49:59.914" v="5" actId="790"/>
            <ac:spMkLst>
              <pc:docMk/>
              <pc:sldMasterMk cId="891149846" sldId="2147483696"/>
              <pc:sldLayoutMk cId="2856722357" sldId="2147483697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02.585" v="6" actId="790"/>
          <pc:sldLayoutMkLst>
            <pc:docMk/>
            <pc:sldMasterMk cId="891149846" sldId="2147483696"/>
            <pc:sldLayoutMk cId="2607457289" sldId="2147483698"/>
          </pc:sldLayoutMkLst>
          <pc:spChg chg="mod">
            <ac:chgData name="Fake Test User" userId="SID-0" providerId="Test" clId="FakeClientId" dt="2019-01-31T05:50:02.585" v="6" actId="790"/>
            <ac:spMkLst>
              <pc:docMk/>
              <pc:sldMasterMk cId="891149846" sldId="2147483696"/>
              <pc:sldLayoutMk cId="2607457289" sldId="2147483698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02.585" v="6" actId="790"/>
            <ac:spMkLst>
              <pc:docMk/>
              <pc:sldMasterMk cId="891149846" sldId="2147483696"/>
              <pc:sldLayoutMk cId="2607457289" sldId="2147483698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02.585" v="6" actId="790"/>
            <ac:spMkLst>
              <pc:docMk/>
              <pc:sldMasterMk cId="891149846" sldId="2147483696"/>
              <pc:sldLayoutMk cId="2607457289" sldId="2147483698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02.585" v="6" actId="790"/>
            <ac:spMkLst>
              <pc:docMk/>
              <pc:sldMasterMk cId="891149846" sldId="2147483696"/>
              <pc:sldLayoutMk cId="2607457289" sldId="2147483698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02.585" v="6" actId="790"/>
            <ac:spMkLst>
              <pc:docMk/>
              <pc:sldMasterMk cId="891149846" sldId="2147483696"/>
              <pc:sldLayoutMk cId="2607457289" sldId="2147483698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24.772" v="7" actId="790"/>
          <pc:sldLayoutMkLst>
            <pc:docMk/>
            <pc:sldMasterMk cId="891149846" sldId="2147483696"/>
            <pc:sldLayoutMk cId="4003804188" sldId="2147483699"/>
          </pc:sldLayoutMkLst>
          <pc:spChg chg="mod">
            <ac:chgData name="Fake Test User" userId="SID-0" providerId="Test" clId="FakeClientId" dt="2019-01-31T05:50:24.772" v="7" actId="790"/>
            <ac:spMkLst>
              <pc:docMk/>
              <pc:sldMasterMk cId="891149846" sldId="2147483696"/>
              <pc:sldLayoutMk cId="4003804188" sldId="2147483699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24.772" v="7" actId="790"/>
            <ac:spMkLst>
              <pc:docMk/>
              <pc:sldMasterMk cId="891149846" sldId="2147483696"/>
              <pc:sldLayoutMk cId="4003804188" sldId="2147483699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24.772" v="7" actId="790"/>
            <ac:spMkLst>
              <pc:docMk/>
              <pc:sldMasterMk cId="891149846" sldId="2147483696"/>
              <pc:sldLayoutMk cId="4003804188" sldId="2147483699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24.772" v="7" actId="790"/>
            <ac:spMkLst>
              <pc:docMk/>
              <pc:sldMasterMk cId="891149846" sldId="2147483696"/>
              <pc:sldLayoutMk cId="4003804188" sldId="2147483699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24.772" v="7" actId="790"/>
            <ac:spMkLst>
              <pc:docMk/>
              <pc:sldMasterMk cId="891149846" sldId="2147483696"/>
              <pc:sldLayoutMk cId="4003804188" sldId="2147483699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28.521" v="8" actId="790"/>
          <pc:sldLayoutMkLst>
            <pc:docMk/>
            <pc:sldMasterMk cId="891149846" sldId="2147483696"/>
            <pc:sldLayoutMk cId="2672057947" sldId="2147483700"/>
          </pc:sldLayoutMkLst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5:50:28.521" v="8" actId="790"/>
            <ac:spMkLst>
              <pc:docMk/>
              <pc:sldMasterMk cId="891149846" sldId="2147483696"/>
              <pc:sldLayoutMk cId="2672057947" sldId="2147483700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31.131" v="9" actId="790"/>
          <pc:sldLayoutMkLst>
            <pc:docMk/>
            <pc:sldMasterMk cId="891149846" sldId="2147483696"/>
            <pc:sldLayoutMk cId="2501068388" sldId="2147483701"/>
          </pc:sldLayoutMkLst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7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8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9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11" creationId="{00000000-0000-0000-0000-000000000000}"/>
            </ac:spMkLst>
          </pc:spChg>
          <pc:spChg chg="mod">
            <ac:chgData name="Fake Test User" userId="SID-0" providerId="Test" clId="FakeClientId" dt="2019-01-31T05:50:31.131" v="9" actId="790"/>
            <ac:spMkLst>
              <pc:docMk/>
              <pc:sldMasterMk cId="891149846" sldId="2147483696"/>
              <pc:sldLayoutMk cId="2501068388" sldId="2147483701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33.959" v="10" actId="790"/>
          <pc:sldLayoutMkLst>
            <pc:docMk/>
            <pc:sldMasterMk cId="891149846" sldId="2147483696"/>
            <pc:sldLayoutMk cId="4130002280" sldId="2147483702"/>
          </pc:sldLayoutMkLst>
          <pc:spChg chg="mod">
            <ac:chgData name="Fake Test User" userId="SID-0" providerId="Test" clId="FakeClientId" dt="2019-01-31T05:50:33.959" v="10" actId="790"/>
            <ac:spMkLst>
              <pc:docMk/>
              <pc:sldMasterMk cId="891149846" sldId="2147483696"/>
              <pc:sldLayoutMk cId="4130002280" sldId="2147483702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33.959" v="10" actId="790"/>
            <ac:spMkLst>
              <pc:docMk/>
              <pc:sldMasterMk cId="891149846" sldId="2147483696"/>
              <pc:sldLayoutMk cId="4130002280" sldId="2147483702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33.959" v="10" actId="790"/>
            <ac:spMkLst>
              <pc:docMk/>
              <pc:sldMasterMk cId="891149846" sldId="2147483696"/>
              <pc:sldLayoutMk cId="4130002280" sldId="2147483702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33.959" v="10" actId="790"/>
            <ac:spMkLst>
              <pc:docMk/>
              <pc:sldMasterMk cId="891149846" sldId="2147483696"/>
              <pc:sldLayoutMk cId="4130002280" sldId="2147483702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37.349" v="11" actId="790"/>
          <pc:sldLayoutMkLst>
            <pc:docMk/>
            <pc:sldMasterMk cId="891149846" sldId="2147483696"/>
            <pc:sldLayoutMk cId="669437400" sldId="2147483703"/>
          </pc:sldLayoutMkLst>
          <pc:spChg chg="mod">
            <ac:chgData name="Fake Test User" userId="SID-0" providerId="Test" clId="FakeClientId" dt="2019-01-31T05:50:37.349" v="11" actId="790"/>
            <ac:spMkLst>
              <pc:docMk/>
              <pc:sldMasterMk cId="891149846" sldId="2147483696"/>
              <pc:sldLayoutMk cId="669437400" sldId="2147483703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37.349" v="11" actId="790"/>
            <ac:spMkLst>
              <pc:docMk/>
              <pc:sldMasterMk cId="891149846" sldId="2147483696"/>
              <pc:sldLayoutMk cId="669437400" sldId="2147483703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37.349" v="11" actId="790"/>
            <ac:spMkLst>
              <pc:docMk/>
              <pc:sldMasterMk cId="891149846" sldId="2147483696"/>
              <pc:sldLayoutMk cId="669437400" sldId="2147483703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40.583" v="12" actId="790"/>
          <pc:sldLayoutMkLst>
            <pc:docMk/>
            <pc:sldMasterMk cId="891149846" sldId="2147483696"/>
            <pc:sldLayoutMk cId="3761579140" sldId="2147483704"/>
          </pc:sldLayoutMkLst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5:50:40.583" v="12" actId="790"/>
            <ac:spMkLst>
              <pc:docMk/>
              <pc:sldMasterMk cId="891149846" sldId="2147483696"/>
              <pc:sldLayoutMk cId="3761579140" sldId="2147483704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44.114" v="13" actId="790"/>
          <pc:sldLayoutMkLst>
            <pc:docMk/>
            <pc:sldMasterMk cId="891149846" sldId="2147483696"/>
            <pc:sldLayoutMk cId="1337183569" sldId="2147483705"/>
          </pc:sldLayoutMkLst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6" creationId="{00000000-0000-0000-0000-000000000000}"/>
            </ac:spMkLst>
          </pc:spChg>
          <pc:spChg chg="mod">
            <ac:chgData name="Fake Test User" userId="SID-0" providerId="Test" clId="FakeClientId" dt="2019-01-31T05:50:44.114" v="13" actId="790"/>
            <ac:spMkLst>
              <pc:docMk/>
              <pc:sldMasterMk cId="891149846" sldId="2147483696"/>
              <pc:sldLayoutMk cId="1337183569" sldId="2147483705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47.536" v="14" actId="790"/>
          <pc:sldLayoutMkLst>
            <pc:docMk/>
            <pc:sldMasterMk cId="891149846" sldId="2147483696"/>
            <pc:sldLayoutMk cId="3288223031" sldId="2147483706"/>
          </pc:sldLayoutMkLst>
          <pc:spChg chg="mod">
            <ac:chgData name="Fake Test User" userId="SID-0" providerId="Test" clId="FakeClientId" dt="2019-01-31T05:50:47.536" v="14" actId="790"/>
            <ac:spMkLst>
              <pc:docMk/>
              <pc:sldMasterMk cId="891149846" sldId="2147483696"/>
              <pc:sldLayoutMk cId="3288223031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47.536" v="14" actId="790"/>
            <ac:spMkLst>
              <pc:docMk/>
              <pc:sldMasterMk cId="891149846" sldId="2147483696"/>
              <pc:sldLayoutMk cId="3288223031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47.536" v="14" actId="790"/>
            <ac:spMkLst>
              <pc:docMk/>
              <pc:sldMasterMk cId="891149846" sldId="2147483696"/>
              <pc:sldLayoutMk cId="3288223031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47.536" v="14" actId="790"/>
            <ac:spMkLst>
              <pc:docMk/>
              <pc:sldMasterMk cId="891149846" sldId="2147483696"/>
              <pc:sldLayoutMk cId="3288223031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47.536" v="14" actId="790"/>
            <ac:spMkLst>
              <pc:docMk/>
              <pc:sldMasterMk cId="891149846" sldId="2147483696"/>
              <pc:sldLayoutMk cId="3288223031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9-01-31T05:50:50.286" v="15" actId="790"/>
          <pc:sldLayoutMkLst>
            <pc:docMk/>
            <pc:sldMasterMk cId="891149846" sldId="2147483696"/>
            <pc:sldLayoutMk cId="4218807633" sldId="2147483707"/>
          </pc:sldLayoutMkLst>
          <pc:spChg chg="mod">
            <ac:chgData name="Fake Test User" userId="SID-0" providerId="Test" clId="FakeClientId" dt="2019-01-31T05:50:50.286" v="15" actId="790"/>
            <ac:spMkLst>
              <pc:docMk/>
              <pc:sldMasterMk cId="891149846" sldId="2147483696"/>
              <pc:sldLayoutMk cId="4218807633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9-01-31T05:50:50.286" v="15" actId="790"/>
            <ac:spMkLst>
              <pc:docMk/>
              <pc:sldMasterMk cId="891149846" sldId="2147483696"/>
              <pc:sldLayoutMk cId="4218807633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9-01-31T05:50:50.286" v="15" actId="790"/>
            <ac:spMkLst>
              <pc:docMk/>
              <pc:sldMasterMk cId="891149846" sldId="2147483696"/>
              <pc:sldLayoutMk cId="4218807633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9-01-31T05:50:50.286" v="15" actId="790"/>
            <ac:spMkLst>
              <pc:docMk/>
              <pc:sldMasterMk cId="891149846" sldId="2147483696"/>
              <pc:sldLayoutMk cId="4218807633" sldId="2147483707"/>
              <ac:spMk id="5" creationId="{00000000-0000-0000-0000-000000000000}"/>
            </ac:spMkLst>
          </pc:spChg>
          <pc:spChg chg="mod">
            <ac:chgData name="Fake Test User" userId="SID-0" providerId="Test" clId="FakeClientId" dt="2019-01-31T05:50:50.286" v="15" actId="790"/>
            <ac:spMkLst>
              <pc:docMk/>
              <pc:sldMasterMk cId="891149846" sldId="2147483696"/>
              <pc:sldLayoutMk cId="4218807633" sldId="2147483707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fr-FR"/>
              <a:t>Mikael Busi - Cartographe Alpes-Maritimes SFO PACA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63A05E-0970-46BD-82EF-4A6A186E4D40}" type="datetime1">
              <a:rPr lang="fr-FR" smtClean="0"/>
              <a:t>26/10/2021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3FB42-312D-429D-A89D-91E21C85F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0BAF6E-4526-4AC8-8CC3-4378E64E7864}" type="datetime1">
              <a:rPr lang="fr-FR" noProof="0" smtClean="0"/>
              <a:t>26/10/2021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809D77-6270-417D-B912-9E40620F0D0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889501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061035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3577390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911782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4259049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4186667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4292556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17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25995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18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943459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19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3305412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20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26611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1121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21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896274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3488484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23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82903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3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08366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4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33088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30269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6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534578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7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904817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8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002112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809D77-6270-417D-B912-9E40620F0D03}" type="slidenum">
              <a:rPr lang="fr-FR" noProof="0" smtClean="0"/>
              <a:t>9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52852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Modifier le style des sous-titres du masque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DB21781-1FE9-4999-99B7-2D89073598E5}" type="datetime1">
              <a:rPr lang="fr-FR" noProof="0" smtClean="0"/>
              <a:t>26/10/2021</a:t>
            </a:fld>
            <a:endParaRPr lang="fr-FR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567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1852208-E7EA-4AF8-89DC-D8A6E770699B}" type="datetime1">
              <a:rPr lang="fr-FR" noProof="0" smtClean="0"/>
              <a:t>26/10/2021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8822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4983161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968A428-C731-49F7-96D1-C1C5134C2333}" type="datetime1">
              <a:rPr lang="fr-FR" noProof="0" smtClean="0"/>
              <a:t>26/10/2021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1880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5FD3ED-CB87-4AD7-9913-A14DC13B7CA4}" type="datetime1">
              <a:rPr lang="fr-FR" noProof="0" smtClean="0"/>
              <a:t>26/10/2021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0745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63084" y="2697163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473C97-8C4B-48E6-A870-1BEB71C3CA9E}" type="datetime1">
              <a:rPr lang="fr-FR" noProof="0" smtClean="0"/>
              <a:t>26/10/2021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0380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 hasCustomPrompt="1"/>
          </p:nvPr>
        </p:nvSpPr>
        <p:spPr>
          <a:xfrm>
            <a:off x="612805" y="1828800"/>
            <a:ext cx="5388864" cy="342925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97600" y="1828785"/>
            <a:ext cx="5384800" cy="3429015"/>
          </a:xfrm>
        </p:spPr>
        <p:txBody>
          <a:bodyPr rtlCol="0"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8ACEE6A-86D0-459D-A85F-30BC7893D411}" type="datetime1">
              <a:rPr lang="fr-FR" noProof="0" smtClean="0"/>
              <a:t>26/10/2021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720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840825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 hasCustomPrompt="1"/>
          </p:nvPr>
        </p:nvSpPr>
        <p:spPr>
          <a:xfrm>
            <a:off x="609600" y="2453473"/>
            <a:ext cx="5388864" cy="283403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1" y="1840825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 hasCustomPrompt="1"/>
          </p:nvPr>
        </p:nvSpPr>
        <p:spPr>
          <a:xfrm>
            <a:off x="6201237" y="2453474"/>
            <a:ext cx="5388864" cy="283370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D57197-3FC6-4AF1-B955-308E43AC2084}" type="datetime1">
              <a:rPr lang="fr-FR" noProof="0" smtClean="0"/>
              <a:t>26/10/2021</a:t>
            </a:fld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50106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6D64C6-2C4E-404E-B27B-7CF482DCDE4A}" type="datetime1">
              <a:rPr lang="fr-FR" noProof="0" smtClean="0"/>
              <a:t>26/10/2021</a:t>
            </a:fld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300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62D0BF-73B7-4205-B02B-9F49AEC98C57}" type="datetime1">
              <a:rPr lang="fr-FR" noProof="0" smtClean="0"/>
              <a:t>26/10/2021</a:t>
            </a:fld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6943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958850" y="273052"/>
            <a:ext cx="6661151" cy="4984748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281939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46A5D-15FD-4025-814E-721C6280DF64}" type="datetime1">
              <a:rPr lang="fr-FR" noProof="0" smtClean="0"/>
              <a:t>26/10/2021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6157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 hasCustomPrompt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579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03D4976-03FB-4F16-93E2-358C6DD36576}" type="datetime1">
              <a:rPr lang="fr-FR" noProof="0" smtClean="0"/>
              <a:t>26/10/2021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371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r>
              <a:rPr lang="fr-FR" noProof="0"/>
              <a:t>Mikael Busi - Cartographe Alpes-Maritimes SFO PACA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FDABD596-0867-433B-B88D-31DFDDD36F77}" type="datetime1">
              <a:rPr lang="fr-FR" noProof="0" smtClean="0"/>
              <a:t>26/10/2021</a:t>
            </a:fld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rtl="0"/>
            <a:fld id="{401CF334-2D5C-4859-84A6-CA7E6E43FAEB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grpSp>
        <p:nvGrpSpPr>
          <p:cNvPr id="7" name="Groupe 6" descr="Arbustes sur la plage">
            <a:extLst>
              <a:ext uri="{FF2B5EF4-FFF2-40B4-BE49-F238E27FC236}">
                <a16:creationId xmlns:a16="http://schemas.microsoft.com/office/drawing/2014/main" id="{32ABC1A6-8856-41D7-BF42-7ED8D4AC1C81}"/>
              </a:ext>
            </a:extLst>
          </p:cNvPr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ale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sz="1800" noProof="0" dirty="0">
                <a:solidFill>
                  <a:schemeClr val="tx2"/>
                </a:solidFill>
              </a:endParaRPr>
            </a:p>
          </p:txBody>
        </p:sp>
        <p:sp>
          <p:nvSpPr>
            <p:cNvPr id="10" name="Forme libre 2"/>
            <p:cNvSpPr>
              <a:spLocks/>
            </p:cNvSpPr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/>
            <a:lstStyle/>
            <a:p>
              <a:pPr rtl="0"/>
              <a:endParaRPr lang="fr-FR" noProof="0" dirty="0"/>
            </a:p>
          </p:txBody>
        </p:sp>
        <p:grpSp>
          <p:nvGrpSpPr>
            <p:cNvPr id="11" name="Groupe 68"/>
            <p:cNvGrpSpPr>
              <a:grpSpLocks/>
            </p:cNvGrpSpPr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oupe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oupe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orme libre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9" name="Forme libre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</p:grpSp>
            <p:grpSp>
              <p:nvGrpSpPr>
                <p:cNvPr id="96" name="Groupe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orme libre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7" name="Forme libre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</p:grpSp>
            <p:sp>
              <p:nvSpPr>
                <p:cNvPr id="97" name="Forme libre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8" name="Forme libre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9" name="Forme libre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grpSp>
              <p:nvGrpSpPr>
                <p:cNvPr id="100" name="Groupe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orme libre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3" name="Forme libre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4" name="Forme libre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115" name="Forme libre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</p:grpSp>
            <p:sp>
              <p:nvSpPr>
                <p:cNvPr id="101" name="Forme libre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2" name="Forme libre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3" name="Forme libre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4" name="Forme libre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5" name="Forme libre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6" name="Forme libre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7" name="Forme libre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8" name="Forme libre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09" name="Forme libre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10" name="Forme libre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111" name="Forme libre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56" name="Forme libre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grpSp>
            <p:nvGrpSpPr>
              <p:cNvPr id="57" name="Groupe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orme libre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3" name="Forme libre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4" name="Forme libre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58" name="Forme libre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59" name="Forme libre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grpSp>
            <p:nvGrpSpPr>
              <p:cNvPr id="60" name="Groupe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orme libre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91" name="Forme libre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61" name="Forme libre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grpSp>
            <p:nvGrpSpPr>
              <p:cNvPr id="62" name="Groupe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orme libre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84" name="Forme libre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grpSp>
              <p:nvGrpSpPr>
                <p:cNvPr id="85" name="Groupe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orme libre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  <p:sp>
                <p:nvSpPr>
                  <p:cNvPr id="89" name="Forme libre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tlCol="0"/>
                  <a:lstStyle/>
                  <a:p>
                    <a:pPr rtl="0"/>
                    <a:endParaRPr lang="fr-FR" noProof="0" dirty="0"/>
                  </a:p>
                </p:txBody>
              </p:sp>
            </p:grpSp>
            <p:sp>
              <p:nvSpPr>
                <p:cNvPr id="86" name="Forme libre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87" name="Forme libre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63" name="Forme libre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4" name="Forme libre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5" name="Forme libre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6" name="Forme libre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7" name="Forme libre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8" name="Forme libre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69" name="Forme libre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0" name="Forme libre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1" name="Forme libre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2" name="Forme libre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3" name="Forme libre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4" name="Forme libre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grpSp>
            <p:nvGrpSpPr>
              <p:cNvPr id="75" name="Groupe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orme libre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82" name="Forme libre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76" name="Forme libre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7" name="Forme libre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8" name="Forme libre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79" name="Forme libre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80" name="Forme libre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</p:grpSp>
        <p:grpSp>
          <p:nvGrpSpPr>
            <p:cNvPr id="12" name="Groupe 111"/>
            <p:cNvGrpSpPr>
              <a:grpSpLocks/>
            </p:cNvGrpSpPr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oupe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orme libre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1" name="Forme libre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2" name="Forme libre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3" name="Forme libre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4" name="Forme libre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5" name="Forme libre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6" name="Forme libre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7" name="Forme libre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8" name="Forme libre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49" name="Forme libre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0" name="Forme libre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1" name="Forme libre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2" name="Forme libre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3" name="Forme libre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  <p:sp>
              <p:nvSpPr>
                <p:cNvPr id="54" name="Forme libre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tlCol="0"/>
                <a:lstStyle/>
                <a:p>
                  <a:pPr rtl="0"/>
                  <a:endParaRPr lang="fr-FR" noProof="0" dirty="0"/>
                </a:p>
              </p:txBody>
            </p:sp>
          </p:grpSp>
          <p:sp>
            <p:nvSpPr>
              <p:cNvPr id="14" name="Forme libre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5" name="Forme libre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6" name="Forme libre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7" name="Forme libre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8" name="Forme libre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19" name="Forme libre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0" name="Forme libre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1" name="Forme libre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2" name="Forme libre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3" name="Forme libre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4" name="Forme libre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5" name="Forme libre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6" name="Forme libre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7" name="Forme libre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8" name="Forme libre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29" name="Forme libre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0" name="Forme libre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1" name="Forme libre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2" name="Forme libre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3" name="Forme libre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4" name="Forme libre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5" name="Forme libre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6" name="Forme libre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7" name="Forme libre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8" name="Forme libre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  <p:sp>
            <p:nvSpPr>
              <p:cNvPr id="39" name="Forme libre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/>
              <a:lstStyle/>
              <a:p>
                <a:pPr rtl="0"/>
                <a:endParaRPr lang="fr-FR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312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1152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h.biolovision.naturalist&amp;hl=fr_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stflight.apple.com/join/Nzs2eWE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h.biolovision.naturalist&amp;hl=fr_F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fr-FR" sz="6000" u="sng" dirty="0">
                <a:effectLst/>
              </a:rPr>
              <a:t>Tutoriel :</a:t>
            </a:r>
            <a:br>
              <a:rPr lang="fr-FR" sz="6000" dirty="0">
                <a:effectLst/>
              </a:rPr>
            </a:br>
            <a:r>
              <a:rPr lang="fr-FR" sz="6000" dirty="0">
                <a:effectLst/>
              </a:rPr>
              <a:t> Comment relever ses observations naturalistes sur le terrain avec son smartphone ?</a:t>
            </a:r>
            <a:endParaRPr lang="fr-FR" sz="6000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 err="1"/>
              <a:t>Naturalist</a:t>
            </a:r>
            <a:r>
              <a:rPr lang="fr-FR" dirty="0"/>
              <a:t> / Orchisauvage.fr / Locus </a:t>
            </a:r>
            <a:r>
              <a:rPr lang="fr-FR" dirty="0" err="1"/>
              <a:t>Map</a:t>
            </a:r>
            <a:r>
              <a:rPr lang="fr-FR" dirty="0"/>
              <a:t> Pro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98584" y="-290148"/>
            <a:ext cx="6758354" cy="1234831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effectLst/>
              </a:rPr>
              <a:t>Association avec </a:t>
            </a:r>
            <a:r>
              <a:rPr lang="fr-FR" sz="3600" dirty="0" err="1">
                <a:effectLst/>
              </a:rPr>
              <a:t>Orchisauvage</a:t>
            </a:r>
            <a:r>
              <a:rPr lang="fr-FR" sz="3600" dirty="0">
                <a:effectLst/>
              </a:rPr>
              <a:t>: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Cliquer sur Liste d’espèces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Cliquer sur OK pour lancer la </a:t>
            </a:r>
            <a:br>
              <a:rPr lang="fr-FR" dirty="0"/>
            </a:br>
            <a:r>
              <a:rPr lang="fr-FR" dirty="0"/>
              <a:t>synchronisation de la liste des taxons.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Cliquer sur Orchidées pour choisir</a:t>
            </a:r>
            <a:br>
              <a:rPr lang="fr-FR" dirty="0"/>
            </a:br>
            <a:r>
              <a:rPr lang="fr-FR" dirty="0"/>
              <a:t> le site « www.orchisauvage.fr 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796" y="158262"/>
            <a:ext cx="3287857" cy="5260569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419499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11" y="105385"/>
            <a:ext cx="2709204" cy="4334729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530" y="105385"/>
            <a:ext cx="2761517" cy="44184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878" y="105385"/>
            <a:ext cx="2805403" cy="44886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714" y="105385"/>
            <a:ext cx="2761517" cy="441842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94473" y="4681896"/>
            <a:ext cx="211949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1 - Cliquer sur OK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84615" y="4679753"/>
            <a:ext cx="2768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2- Cliquer sur Orchidées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85487" y="4699414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3 - Cliquer sur « liste d’un</a:t>
            </a:r>
            <a:br>
              <a:rPr lang="fr-FR" b="1" dirty="0">
                <a:solidFill>
                  <a:schemeClr val="accent3"/>
                </a:solidFill>
              </a:rPr>
            </a:br>
            <a:r>
              <a:rPr lang="fr-FR" b="1" dirty="0">
                <a:solidFill>
                  <a:schemeClr val="accent3"/>
                </a:solidFill>
              </a:rPr>
              <a:t> site web de référence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21896" y="4699414"/>
            <a:ext cx="3219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4 - Cocher le 1</a:t>
            </a:r>
            <a:r>
              <a:rPr lang="fr-FR" b="1" baseline="30000" dirty="0">
                <a:solidFill>
                  <a:schemeClr val="accent3"/>
                </a:solidFill>
              </a:rPr>
              <a:t>er</a:t>
            </a:r>
            <a:r>
              <a:rPr lang="fr-FR" b="1" dirty="0">
                <a:solidFill>
                  <a:schemeClr val="accent3"/>
                </a:solidFill>
              </a:rPr>
              <a:t> bouton radio</a:t>
            </a:r>
            <a:br>
              <a:rPr lang="fr-FR" b="1" dirty="0">
                <a:solidFill>
                  <a:schemeClr val="accent3"/>
                </a:solidFill>
              </a:rPr>
            </a:br>
            <a:r>
              <a:rPr lang="fr-FR" b="1" dirty="0">
                <a:solidFill>
                  <a:schemeClr val="accent3"/>
                </a:solidFill>
              </a:rPr>
              <a:t>pour Orchisauvage.fr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415097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98584" y="-290148"/>
            <a:ext cx="6758354" cy="1234831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effectLst/>
              </a:rPr>
              <a:t>Association avec </a:t>
            </a:r>
            <a:r>
              <a:rPr lang="fr-FR" sz="3600" dirty="0" err="1">
                <a:effectLst/>
              </a:rPr>
              <a:t>Orchisauvage</a:t>
            </a:r>
            <a:r>
              <a:rPr lang="fr-FR" sz="3600" dirty="0">
                <a:effectLst/>
              </a:rPr>
              <a:t>: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Sur ce dernier écran, on voit que l’association</a:t>
            </a:r>
            <a:br>
              <a:rPr lang="fr-FR" dirty="0"/>
            </a:br>
            <a:r>
              <a:rPr lang="fr-FR" dirty="0"/>
              <a:t>avec le site « orchisauvage.fr » s’est</a:t>
            </a:r>
            <a:br>
              <a:rPr lang="fr-FR" dirty="0"/>
            </a:br>
            <a:r>
              <a:rPr lang="fr-FR" dirty="0"/>
              <a:t>parfaitement déroulée.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785" y="265721"/>
            <a:ext cx="3516923" cy="5627077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942339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98584" y="-290148"/>
            <a:ext cx="6758354" cy="1234831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effectLst/>
              </a:rPr>
              <a:t>Paramétrer la langue des taxons :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Cliquer à nouveau sur le menu « Préférences » et cliquer sur « Langue de saisie ». Pour les orchidées, je vous recommande de sélectionner la langue scientifique.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936" y="2685571"/>
            <a:ext cx="2347788" cy="375646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747" y="2685571"/>
            <a:ext cx="2365698" cy="37851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862" y="2685571"/>
            <a:ext cx="2361139" cy="3777822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3195688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98584" y="-290148"/>
            <a:ext cx="6758354" cy="1234831"/>
          </a:xfrm>
        </p:spPr>
        <p:txBody>
          <a:bodyPr rtlCol="0">
            <a:normAutofit/>
          </a:bodyPr>
          <a:lstStyle/>
          <a:p>
            <a:pPr algn="l" rtl="0"/>
            <a:r>
              <a:rPr lang="fr-FR" sz="2800" dirty="0">
                <a:effectLst/>
              </a:rPr>
              <a:t>Améliorer la précision de la localisation :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Il est très important de régler ses options</a:t>
            </a:r>
            <a:br>
              <a:rPr lang="fr-FR" dirty="0"/>
            </a:br>
            <a:r>
              <a:rPr lang="fr-FR" dirty="0"/>
              <a:t>de localisation sur le choix</a:t>
            </a:r>
            <a:br>
              <a:rPr lang="fr-FR" dirty="0"/>
            </a:br>
            <a:r>
              <a:rPr lang="fr-FR" dirty="0"/>
              <a:t>« appareil uniquement » ou tout autre choix</a:t>
            </a:r>
            <a:br>
              <a:rPr lang="fr-FR" dirty="0"/>
            </a:br>
            <a:r>
              <a:rPr lang="fr-FR" dirty="0"/>
              <a:t>équivalent lorsqu’on utiliser l’application</a:t>
            </a:r>
            <a:br>
              <a:rPr lang="fr-FR" dirty="0"/>
            </a:br>
            <a:r>
              <a:rPr lang="fr-FR" dirty="0"/>
              <a:t>« </a:t>
            </a:r>
            <a:r>
              <a:rPr lang="fr-FR" dirty="0" err="1"/>
              <a:t>Naturalist</a:t>
            </a:r>
            <a:r>
              <a:rPr lang="fr-FR" dirty="0"/>
              <a:t> ».</a:t>
            </a:r>
            <a:br>
              <a:rPr lang="fr-FR" dirty="0"/>
            </a:br>
            <a:r>
              <a:rPr lang="fr-FR" dirty="0"/>
              <a:t>Celle-ci n’essaiera pas de trouver du réseau,</a:t>
            </a:r>
            <a:br>
              <a:rPr lang="fr-FR" dirty="0"/>
            </a:br>
            <a:r>
              <a:rPr lang="fr-FR" dirty="0"/>
              <a:t>consommera moins de batterie et la localisation</a:t>
            </a:r>
            <a:br>
              <a:rPr lang="fr-FR" dirty="0"/>
            </a:br>
            <a:r>
              <a:rPr lang="fr-FR" dirty="0"/>
              <a:t>sera beaucoup plus précise (environ 3m).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134" y="404446"/>
            <a:ext cx="2929304" cy="5858607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88038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98584" y="-290148"/>
            <a:ext cx="6758354" cy="1234831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effectLst/>
              </a:rPr>
              <a:t>Saisir une observation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/>
              <a:t>Exemple : </a:t>
            </a:r>
          </a:p>
          <a:p>
            <a:pPr marL="0" indent="0">
              <a:buNone/>
            </a:pPr>
            <a:r>
              <a:rPr lang="fr-FR" dirty="0"/>
              <a:t>Comment saisir l’observation de</a:t>
            </a:r>
            <a:br>
              <a:rPr lang="fr-FR" dirty="0"/>
            </a:br>
            <a:r>
              <a:rPr lang="fr-FR" dirty="0"/>
              <a:t>50 </a:t>
            </a:r>
            <a:r>
              <a:rPr lang="fr-FR" i="1" dirty="0" err="1"/>
              <a:t>Anacamptis</a:t>
            </a:r>
            <a:r>
              <a:rPr lang="fr-FR" i="1" dirty="0"/>
              <a:t> </a:t>
            </a:r>
            <a:r>
              <a:rPr lang="fr-FR" i="1" dirty="0" err="1"/>
              <a:t>pyramidalis</a:t>
            </a:r>
            <a:r>
              <a:rPr lang="fr-FR" dirty="0"/>
              <a:t> en pleine floraison</a:t>
            </a:r>
          </a:p>
          <a:p>
            <a:pPr marL="0" indent="0">
              <a:buNone/>
            </a:pPr>
            <a:r>
              <a:rPr lang="fr-FR" dirty="0"/>
              <a:t>1/ Cliquer sur le bouton + en haut à droite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686" y="202222"/>
            <a:ext cx="3764208" cy="6022732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787884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98584" y="-290148"/>
            <a:ext cx="6758354" cy="1234831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effectLst/>
              </a:rPr>
              <a:t>Saisir une observation :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98584" y="1424232"/>
            <a:ext cx="10972800" cy="34194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u="sng" dirty="0"/>
              <a:t>Explication des 4 boutons à utiliser :</a:t>
            </a:r>
            <a:br>
              <a:rPr lang="fr-FR" u="sng" dirty="0"/>
            </a:br>
            <a:endParaRPr lang="fr-FR" u="sng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Le bouton 1 en haut à gauche permet de</a:t>
            </a:r>
            <a:br>
              <a:rPr lang="fr-FR" dirty="0"/>
            </a:br>
            <a:r>
              <a:rPr lang="fr-FR" dirty="0"/>
              <a:t>choisir la couche cartographique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La goutte rouge au milieu haut indique </a:t>
            </a:r>
            <a:br>
              <a:rPr lang="fr-FR" dirty="0"/>
            </a:br>
            <a:r>
              <a:rPr lang="fr-FR" dirty="0"/>
              <a:t>la position actuelle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Le bouton en forme de cible en bas à droite</a:t>
            </a:r>
            <a:br>
              <a:rPr lang="fr-FR" dirty="0"/>
            </a:br>
            <a:r>
              <a:rPr lang="fr-FR" dirty="0"/>
              <a:t>permet de forcer une actualisation de la</a:t>
            </a:r>
            <a:br>
              <a:rPr lang="fr-FR" dirty="0"/>
            </a:br>
            <a:r>
              <a:rPr lang="fr-FR" dirty="0"/>
              <a:t>localisation GPS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Le bouton « suivant » permet de</a:t>
            </a:r>
            <a:br>
              <a:rPr lang="fr-FR" dirty="0"/>
            </a:br>
            <a:r>
              <a:rPr lang="fr-FR" dirty="0"/>
              <a:t>commencer la saisie de l’observation une fois</a:t>
            </a:r>
            <a:br>
              <a:rPr lang="fr-FR" dirty="0"/>
            </a:br>
            <a:r>
              <a:rPr lang="fr-FR" dirty="0"/>
              <a:t>la localisation suffisamment précise.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NB : il sera possible à posteriori de modifier</a:t>
            </a:r>
            <a:br>
              <a:rPr lang="fr-FR" dirty="0"/>
            </a:br>
            <a:r>
              <a:rPr lang="fr-FR" dirty="0"/>
              <a:t>la position de son observation sur le site</a:t>
            </a:r>
            <a:br>
              <a:rPr lang="fr-FR" dirty="0"/>
            </a:br>
            <a:r>
              <a:rPr lang="fr-FR" dirty="0"/>
              <a:t> « Orchisauvage.fr »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561" y="114300"/>
            <a:ext cx="3984014" cy="6374423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657498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-1869596" y="2178379"/>
            <a:ext cx="9519139" cy="1565033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sz="3600" dirty="0">
                <a:effectLst/>
              </a:rPr>
              <a:t>Il est possible dans « </a:t>
            </a:r>
            <a:r>
              <a:rPr lang="fr-FR" sz="3600" dirty="0" err="1">
                <a:effectLst/>
              </a:rPr>
              <a:t>Naturalist</a:t>
            </a:r>
            <a:r>
              <a:rPr lang="fr-FR" sz="3600" dirty="0">
                <a:effectLst/>
              </a:rPr>
              <a:t> »</a:t>
            </a:r>
            <a:br>
              <a:rPr lang="fr-FR" sz="3600" dirty="0">
                <a:effectLst/>
              </a:rPr>
            </a:br>
            <a:r>
              <a:rPr lang="fr-FR" sz="3600" dirty="0">
                <a:effectLst/>
              </a:rPr>
              <a:t>de choisir parmi différentes</a:t>
            </a:r>
            <a:br>
              <a:rPr lang="fr-FR" sz="3600" dirty="0">
                <a:effectLst/>
              </a:rPr>
            </a:br>
            <a:r>
              <a:rPr lang="fr-FR" sz="3600" dirty="0">
                <a:effectLst/>
              </a:rPr>
              <a:t>couches cartographiques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53022" y="118047"/>
            <a:ext cx="3887986" cy="6220780"/>
          </a:xfr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667118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98584" y="-290148"/>
            <a:ext cx="6758354" cy="1234831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effectLst/>
              </a:rPr>
              <a:t>Saisir une observation :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98584" y="1424232"/>
            <a:ext cx="10972800" cy="34194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u="sng" dirty="0"/>
              <a:t>Notre exemple : </a:t>
            </a:r>
            <a:r>
              <a:rPr lang="fr-FR" u="sng" dirty="0" err="1"/>
              <a:t>Anacamptis</a:t>
            </a:r>
            <a:r>
              <a:rPr lang="fr-FR" u="sng" dirty="0"/>
              <a:t> </a:t>
            </a:r>
            <a:r>
              <a:rPr lang="fr-FR" u="sng" dirty="0" err="1"/>
              <a:t>pyramisalis</a:t>
            </a:r>
            <a:br>
              <a:rPr lang="fr-FR" u="sng" dirty="0"/>
            </a:br>
            <a:endParaRPr lang="fr-FR" u="sng" dirty="0"/>
          </a:p>
          <a:p>
            <a:r>
              <a:rPr lang="fr-FR" dirty="0"/>
              <a:t>Après avoir cliqué sur le bouton</a:t>
            </a:r>
            <a:br>
              <a:rPr lang="fr-FR" dirty="0"/>
            </a:br>
            <a:r>
              <a:rPr lang="fr-FR" dirty="0"/>
              <a:t>« suivant », il suffit par exemple de</a:t>
            </a:r>
            <a:br>
              <a:rPr lang="fr-FR" dirty="0"/>
            </a:br>
            <a:r>
              <a:rPr lang="fr-FR" dirty="0"/>
              <a:t>commencer à taper les lettres p y r</a:t>
            </a:r>
            <a:br>
              <a:rPr lang="fr-FR" dirty="0"/>
            </a:br>
            <a:r>
              <a:rPr lang="fr-FR" dirty="0"/>
              <a:t>pour qu’apparaissent plusieurs choix</a:t>
            </a:r>
            <a:br>
              <a:rPr lang="fr-FR" dirty="0"/>
            </a:br>
            <a:r>
              <a:rPr lang="fr-FR" dirty="0"/>
              <a:t>dont </a:t>
            </a:r>
            <a:r>
              <a:rPr lang="fr-FR" i="1" dirty="0" err="1"/>
              <a:t>Anacamptis</a:t>
            </a:r>
            <a:r>
              <a:rPr lang="fr-FR" i="1" dirty="0"/>
              <a:t> </a:t>
            </a:r>
            <a:r>
              <a:rPr lang="fr-FR" i="1" dirty="0" err="1"/>
              <a:t>pyramidalis</a:t>
            </a:r>
            <a:r>
              <a:rPr lang="fr-FR" dirty="0"/>
              <a:t>.</a:t>
            </a:r>
          </a:p>
          <a:p>
            <a:r>
              <a:rPr lang="fr-FR" dirty="0"/>
              <a:t>Cliquer simplement sur le nom du</a:t>
            </a:r>
            <a:br>
              <a:rPr lang="fr-FR" dirty="0"/>
            </a:br>
            <a:r>
              <a:rPr lang="fr-FR" dirty="0"/>
              <a:t>taxon pour poursuivre la saisie.</a:t>
            </a:r>
          </a:p>
          <a:p>
            <a:r>
              <a:rPr lang="fr-FR" dirty="0"/>
              <a:t>Modifier le nombre de pieds observés et </a:t>
            </a:r>
            <a:br>
              <a:rPr lang="fr-FR" dirty="0"/>
            </a:br>
            <a:r>
              <a:rPr lang="fr-FR" dirty="0"/>
              <a:t>choisir l’un des 3 opérateur soient</a:t>
            </a:r>
            <a:br>
              <a:rPr lang="fr-FR" dirty="0"/>
            </a:br>
            <a:r>
              <a:rPr lang="fr-FR" dirty="0"/>
              <a:t>« environ », « nombre saisi exact » ou</a:t>
            </a:r>
            <a:br>
              <a:rPr lang="fr-FR" dirty="0"/>
            </a:br>
            <a:r>
              <a:rPr lang="fr-FR" dirty="0"/>
              <a:t>« au minimum » pour passer à la suite.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476" y="389106"/>
            <a:ext cx="2923809" cy="46780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821" y="389106"/>
            <a:ext cx="2846510" cy="4554416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040399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016" y="182880"/>
            <a:ext cx="3735529" cy="5276088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1383041"/>
            <a:ext cx="10972800" cy="3419476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Dans cet écran, le 1</a:t>
            </a:r>
            <a:r>
              <a:rPr lang="fr-FR" baseline="30000" dirty="0"/>
              <a:t>er</a:t>
            </a:r>
            <a:r>
              <a:rPr lang="fr-FR" dirty="0"/>
              <a:t> bouton permet d’ajouter</a:t>
            </a:r>
            <a:br>
              <a:rPr lang="fr-FR" dirty="0"/>
            </a:br>
            <a:r>
              <a:rPr lang="fr-FR" dirty="0"/>
              <a:t>une remarque à son observation comme par</a:t>
            </a:r>
            <a:br>
              <a:rPr lang="fr-FR" dirty="0"/>
            </a:br>
            <a:r>
              <a:rPr lang="fr-FR" dirty="0"/>
              <a:t>exemple la notion d’hybridation, le type de station,</a:t>
            </a:r>
            <a:br>
              <a:rPr lang="fr-FR" dirty="0"/>
            </a:br>
            <a:r>
              <a:rPr lang="fr-FR" dirty="0" err="1"/>
              <a:t>etc</a:t>
            </a:r>
            <a:r>
              <a:rPr lang="fr-FR" dirty="0"/>
              <a:t> …</a:t>
            </a:r>
          </a:p>
          <a:p>
            <a:r>
              <a:rPr lang="fr-FR" dirty="0"/>
              <a:t>Le bouton tout à droite permettra d’ajouter une</a:t>
            </a:r>
            <a:br>
              <a:rPr lang="fr-FR" dirty="0"/>
            </a:br>
            <a:r>
              <a:rPr lang="fr-FR" dirty="0"/>
              <a:t>photographie prise par ex à l’aide de son</a:t>
            </a:r>
            <a:br>
              <a:rPr lang="fr-FR" dirty="0"/>
            </a:br>
            <a:r>
              <a:rPr lang="fr-FR" dirty="0"/>
              <a:t>smartphone</a:t>
            </a:r>
          </a:p>
          <a:p>
            <a:r>
              <a:rPr lang="fr-FR" dirty="0"/>
              <a:t>Je vous recommande de ne pas cliquer sur le</a:t>
            </a:r>
            <a:br>
              <a:rPr lang="fr-FR" dirty="0"/>
            </a:br>
            <a:r>
              <a:rPr lang="fr-FR" dirty="0"/>
              <a:t>bouton « donnée protégée ». Les règles de protection</a:t>
            </a:r>
            <a:br>
              <a:rPr lang="fr-FR" dirty="0"/>
            </a:br>
            <a:r>
              <a:rPr lang="fr-FR" dirty="0"/>
              <a:t>sont bien paramétrées dans « Orchisauvage.fr ».</a:t>
            </a:r>
          </a:p>
          <a:p>
            <a:r>
              <a:rPr lang="fr-FR" dirty="0"/>
              <a:t>Le bouton « détail » est très important et doit être cliqué à</a:t>
            </a:r>
            <a:br>
              <a:rPr lang="fr-FR" dirty="0"/>
            </a:br>
            <a:r>
              <a:rPr lang="fr-FR" dirty="0"/>
              <a:t>chaque fois, il permet de renseigner l’état de floraison des </a:t>
            </a:r>
            <a:br>
              <a:rPr lang="fr-FR" dirty="0"/>
            </a:br>
            <a:r>
              <a:rPr lang="fr-FR" dirty="0"/>
              <a:t>pieds observés.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0272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application : </a:t>
            </a:r>
            <a:r>
              <a:rPr lang="fr-FR" dirty="0" err="1"/>
              <a:t>Naturalist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fr-FR" dirty="0" err="1"/>
              <a:t>NaturaList</a:t>
            </a:r>
            <a:r>
              <a:rPr lang="fr-FR" dirty="0"/>
              <a:t> permet de saisir vos observations naturalistes directement sur le terrain via votre smartphone (Android ou </a:t>
            </a:r>
            <a:r>
              <a:rPr lang="fr-FR" dirty="0" err="1"/>
              <a:t>Iphone</a:t>
            </a:r>
            <a:r>
              <a:rPr lang="fr-FR" dirty="0"/>
              <a:t>)</a:t>
            </a:r>
          </a:p>
          <a:p>
            <a:r>
              <a:rPr lang="fr-FR" dirty="0" err="1"/>
              <a:t>NaturaList</a:t>
            </a:r>
            <a:r>
              <a:rPr lang="fr-FR" dirty="0"/>
              <a:t> est disponible gratuitement en téléchargement sur le </a:t>
            </a:r>
            <a:r>
              <a:rPr lang="fr-FR" dirty="0" err="1">
                <a:hlinkClick r:id="rId3"/>
              </a:rPr>
              <a:t>googleplaystore</a:t>
            </a:r>
            <a:r>
              <a:rPr lang="fr-FR" dirty="0"/>
              <a:t> ou sur le lien ci-dessous pour </a:t>
            </a:r>
            <a:r>
              <a:rPr lang="fr-FR" dirty="0" err="1"/>
              <a:t>iphone</a:t>
            </a:r>
            <a:r>
              <a:rPr lang="fr-FR" dirty="0"/>
              <a:t> </a:t>
            </a:r>
            <a:r>
              <a:rPr lang="fr-FR" dirty="0">
                <a:hlinkClick r:id="rId4"/>
              </a:rPr>
              <a:t>https://testflight.apple.com/join/Nzs2eWE3</a:t>
            </a:r>
            <a:endParaRPr lang="fr-FR" dirty="0"/>
          </a:p>
          <a:p>
            <a:r>
              <a:rPr lang="fr-FR" dirty="0"/>
              <a:t>Il n’est pas utile de disposer d’un forfait data pour utiliser </a:t>
            </a:r>
            <a:r>
              <a:rPr lang="fr-FR" dirty="0" err="1"/>
              <a:t>Naturalist</a:t>
            </a:r>
            <a:r>
              <a:rPr lang="fr-FR" dirty="0"/>
              <a:t> sur le terrain mais une connexion wifi (ou 4G) est nécessaire pour la partie configuration,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26047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1383041"/>
            <a:ext cx="10972800" cy="341947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Bien renseigner les détails à chaque saisie</a:t>
            </a:r>
            <a:br>
              <a:rPr lang="fr-FR" dirty="0"/>
            </a:br>
            <a:r>
              <a:rPr lang="fr-FR" dirty="0"/>
              <a:t>d’observation.</a:t>
            </a:r>
          </a:p>
          <a:p>
            <a:r>
              <a:rPr lang="fr-FR" dirty="0"/>
              <a:t>Le bouton « Max » en haut permet de mettre</a:t>
            </a:r>
            <a:br>
              <a:rPr lang="fr-FR" dirty="0"/>
            </a:br>
            <a:r>
              <a:rPr lang="fr-FR" dirty="0"/>
              <a:t>automatiquement le total saisi précédemment</a:t>
            </a:r>
          </a:p>
          <a:p>
            <a:r>
              <a:rPr lang="fr-FR" dirty="0"/>
              <a:t>Vous noterez ici que j’ai cliqué sur pleine</a:t>
            </a:r>
            <a:br>
              <a:rPr lang="fr-FR" dirty="0"/>
            </a:br>
            <a:r>
              <a:rPr lang="fr-FR" dirty="0"/>
              <a:t>floraison, le bouton s’est allumé en jaune.</a:t>
            </a:r>
          </a:p>
          <a:p>
            <a:r>
              <a:rPr lang="fr-FR" dirty="0"/>
              <a:t>Pour continuer, il faut cliquer sur le bouton</a:t>
            </a:r>
            <a:br>
              <a:rPr lang="fr-FR" dirty="0"/>
            </a:br>
            <a:r>
              <a:rPr lang="fr-FR" dirty="0"/>
              <a:t>« ajouter » en bas à droite.</a:t>
            </a:r>
          </a:p>
          <a:p>
            <a:r>
              <a:rPr lang="fr-FR" dirty="0"/>
              <a:t>Il est donc possible de saisir par ex pour un</a:t>
            </a:r>
            <a:br>
              <a:rPr lang="fr-FR" dirty="0"/>
            </a:br>
            <a:r>
              <a:rPr lang="fr-FR" dirty="0"/>
              <a:t>total de 50 pieds, 20 en pf et 30 en </a:t>
            </a:r>
            <a:r>
              <a:rPr lang="fr-FR" dirty="0" err="1"/>
              <a:t>df</a:t>
            </a:r>
            <a:r>
              <a:rPr lang="fr-FR" dirty="0"/>
              <a:t> en 2 fois.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642" y="292608"/>
            <a:ext cx="3354705" cy="5367528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3351617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0" y="1383041"/>
            <a:ext cx="10972800" cy="3419476"/>
          </a:xfrm>
        </p:spPr>
        <p:txBody>
          <a:bodyPr>
            <a:normAutofit/>
          </a:bodyPr>
          <a:lstStyle/>
          <a:p>
            <a:r>
              <a:rPr lang="fr-FR" dirty="0"/>
              <a:t>Une fois les détails saisis, il faut</a:t>
            </a:r>
            <a:br>
              <a:rPr lang="fr-FR" dirty="0"/>
            </a:br>
            <a:r>
              <a:rPr lang="fr-FR" dirty="0"/>
              <a:t>« valider » la saisie</a:t>
            </a:r>
          </a:p>
          <a:p>
            <a:r>
              <a:rPr lang="fr-FR" dirty="0"/>
              <a:t>Enfin, cliquer sur « Enregistrer »</a:t>
            </a:r>
            <a:br>
              <a:rPr lang="fr-FR" dirty="0"/>
            </a:br>
            <a:r>
              <a:rPr lang="fr-FR" dirty="0"/>
              <a:t>pour enregistrer votre observation.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788" y="386862"/>
            <a:ext cx="3352068" cy="53633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5769" y="386862"/>
            <a:ext cx="3352068" cy="5363308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3768275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98584" y="-290148"/>
            <a:ext cx="6758354" cy="1234831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effectLst/>
              </a:rPr>
              <a:t>L’observation est enregistrée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98584" y="1424232"/>
            <a:ext cx="10972800" cy="3419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Il est possible à partir de l’écran de</a:t>
            </a:r>
            <a:br>
              <a:rPr lang="fr-FR" dirty="0"/>
            </a:br>
            <a:r>
              <a:rPr lang="fr-FR" dirty="0"/>
              <a:t>gauche en cliquant sur le bouton en bas</a:t>
            </a:r>
            <a:br>
              <a:rPr lang="fr-FR" dirty="0"/>
            </a:br>
            <a:r>
              <a:rPr lang="fr-FR" dirty="0"/>
              <a:t>à gauche d’accéder à la liste de ses </a:t>
            </a:r>
            <a:br>
              <a:rPr lang="fr-FR" dirty="0"/>
            </a:br>
            <a:r>
              <a:rPr lang="fr-FR" dirty="0"/>
              <a:t>observations.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442" y="254123"/>
            <a:ext cx="2901463" cy="46423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966" y="254123"/>
            <a:ext cx="2983889" cy="4774223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377107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98584" y="-290148"/>
            <a:ext cx="6758354" cy="1234831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effectLst/>
              </a:rPr>
              <a:t>Synchroniser avec </a:t>
            </a:r>
            <a:r>
              <a:rPr lang="fr-FR" sz="3600" dirty="0" err="1">
                <a:effectLst/>
              </a:rPr>
              <a:t>Orchisauvage</a:t>
            </a:r>
            <a:r>
              <a:rPr lang="fr-FR" sz="3600" dirty="0">
                <a:effectLst/>
              </a:rPr>
              <a:t>: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Une fois notre balade terminée et bien rentré</a:t>
            </a:r>
            <a:br>
              <a:rPr lang="fr-FR" dirty="0"/>
            </a:br>
            <a:r>
              <a:rPr lang="fr-FR" dirty="0"/>
              <a:t>à la maison, il suffit de se brancher sur son </a:t>
            </a:r>
            <a:br>
              <a:rPr lang="fr-FR" dirty="0"/>
            </a:br>
            <a:r>
              <a:rPr lang="fr-FR" dirty="0" err="1"/>
              <a:t>wi-fi</a:t>
            </a:r>
            <a:r>
              <a:rPr lang="fr-FR" dirty="0"/>
              <a:t> et de cliquer sur le bouton en bas</a:t>
            </a:r>
            <a:br>
              <a:rPr lang="fr-FR" dirty="0"/>
            </a:br>
            <a:r>
              <a:rPr lang="fr-FR" dirty="0"/>
              <a:t>« x observations à synchroniser »</a:t>
            </a:r>
          </a:p>
          <a:p>
            <a:r>
              <a:rPr lang="fr-FR" dirty="0"/>
              <a:t>Une fois la synchronisation terminée (rapide),</a:t>
            </a:r>
            <a:br>
              <a:rPr lang="fr-FR" dirty="0"/>
            </a:br>
            <a:r>
              <a:rPr lang="fr-FR" dirty="0"/>
              <a:t>toutes les observations saisies sont accessibles</a:t>
            </a:r>
            <a:br>
              <a:rPr lang="fr-FR" dirty="0"/>
            </a:br>
            <a:r>
              <a:rPr lang="fr-FR" dirty="0"/>
              <a:t>sur le site « orchisauvage.fr ».</a:t>
            </a:r>
            <a:br>
              <a:rPr lang="fr-FR" dirty="0"/>
            </a:b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915" y="327267"/>
            <a:ext cx="3311160" cy="5297856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47183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Installer </a:t>
            </a:r>
            <a:r>
              <a:rPr lang="fr-FR" dirty="0" err="1"/>
              <a:t>Naturalist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fr-FR" dirty="0"/>
              <a:t>Il suffit simplement de chercher </a:t>
            </a:r>
            <a:br>
              <a:rPr lang="fr-FR" dirty="0"/>
            </a:br>
            <a:r>
              <a:rPr lang="fr-FR" dirty="0"/>
              <a:t>« </a:t>
            </a:r>
            <a:r>
              <a:rPr lang="fr-FR" dirty="0" err="1"/>
              <a:t>Naturalist</a:t>
            </a:r>
            <a:r>
              <a:rPr lang="fr-FR" dirty="0"/>
              <a:t> » sur le </a:t>
            </a:r>
            <a:r>
              <a:rPr lang="fr-FR" dirty="0" err="1">
                <a:hlinkClick r:id="rId3"/>
              </a:rPr>
              <a:t>googleplaystore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et cliquer sur le bouton </a:t>
            </a:r>
            <a:r>
              <a:rPr lang="fr-FR" b="1" dirty="0">
                <a:solidFill>
                  <a:schemeClr val="accent2"/>
                </a:solidFill>
              </a:rPr>
              <a:t>Installer.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274" y="1846262"/>
            <a:ext cx="5256126" cy="3614414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21834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98584" y="-290148"/>
            <a:ext cx="5246077" cy="1234831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effectLst/>
              </a:rPr>
              <a:t>Comment se connecter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0870" y="189147"/>
            <a:ext cx="3709253" cy="5934807"/>
          </a:xfrm>
        </p:spPr>
      </p:pic>
      <p:sp>
        <p:nvSpPr>
          <p:cNvPr id="6" name="ZoneTexte 5"/>
          <p:cNvSpPr txBox="1"/>
          <p:nvPr/>
        </p:nvSpPr>
        <p:spPr>
          <a:xfrm>
            <a:off x="211015" y="1679223"/>
            <a:ext cx="5240537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Soit on dispose déjà d’un compte sur le site</a:t>
            </a:r>
            <a:br>
              <a:rPr lang="fr-FR" dirty="0"/>
            </a:br>
            <a:r>
              <a:rPr lang="fr-FR" dirty="0" err="1"/>
              <a:t>Orchisauvage</a:t>
            </a:r>
            <a:r>
              <a:rPr lang="fr-FR" dirty="0"/>
              <a:t> et dans ce cas on renseigne </a:t>
            </a:r>
            <a:br>
              <a:rPr lang="fr-FR" dirty="0"/>
            </a:br>
            <a:r>
              <a:rPr lang="fr-FR" dirty="0"/>
              <a:t>directement les champs Email et Mot de passe,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Soit on clique sur le bouton s’inscrire pour</a:t>
            </a:r>
          </a:p>
          <a:p>
            <a:r>
              <a:rPr lang="fr-FR" dirty="0"/>
              <a:t>     créer un nouveau compte.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45598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98584" y="-290148"/>
            <a:ext cx="5246077" cy="1234831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effectLst/>
              </a:rPr>
              <a:t>Comment se connecter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1015" y="1533007"/>
            <a:ext cx="5873261" cy="17543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Si on clique sur le bouton « S’inscrire », on nous</a:t>
            </a:r>
            <a:br>
              <a:rPr lang="fr-FR" dirty="0"/>
            </a:br>
            <a:r>
              <a:rPr lang="fr-FR" dirty="0"/>
              <a:t>précise qu’il faut disposer d’un compte sur un site</a:t>
            </a:r>
            <a:br>
              <a:rPr lang="fr-FR" dirty="0"/>
            </a:br>
            <a:r>
              <a:rPr lang="fr-FR" dirty="0"/>
              <a:t>collaboratif.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Il est possible de en cliquant sur le lien « aller sur le</a:t>
            </a:r>
            <a:br>
              <a:rPr lang="fr-FR" dirty="0"/>
            </a:br>
            <a:r>
              <a:rPr lang="fr-FR" dirty="0"/>
              <a:t>site » de créer un compte directement depuis « </a:t>
            </a:r>
            <a:r>
              <a:rPr lang="fr-FR" dirty="0" err="1"/>
              <a:t>Naturalist</a:t>
            </a:r>
            <a:r>
              <a:rPr lang="fr-FR" dirty="0"/>
              <a:t> ».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75514" y="240912"/>
            <a:ext cx="3624625" cy="5799403"/>
          </a:xfr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31242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98584" y="-290148"/>
            <a:ext cx="5246077" cy="1234831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effectLst/>
              </a:rPr>
              <a:t>Comment se connecter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5142" y="1094152"/>
            <a:ext cx="5167440" cy="369331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Renseigner le formulaire suivant.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Pour un meilleur suivi et une meilleure</a:t>
            </a:r>
            <a:br>
              <a:rPr lang="fr-FR" dirty="0"/>
            </a:br>
            <a:r>
              <a:rPr lang="fr-FR" dirty="0"/>
              <a:t>validation de vos observations, je vous </a:t>
            </a:r>
            <a:br>
              <a:rPr lang="fr-FR" dirty="0"/>
            </a:br>
            <a:r>
              <a:rPr lang="fr-FR" dirty="0"/>
              <a:t>conseille de ne pas cocher les 2 cases</a:t>
            </a:r>
            <a:br>
              <a:rPr lang="fr-FR" dirty="0"/>
            </a:br>
            <a:r>
              <a:rPr lang="fr-FR" dirty="0"/>
              <a:t>sous le code postal.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Après avoir cliqué sur le bouton « </a:t>
            </a:r>
            <a:r>
              <a:rPr lang="fr-FR" dirty="0" err="1"/>
              <a:t>submit</a:t>
            </a:r>
            <a:r>
              <a:rPr lang="fr-FR" dirty="0"/>
              <a:t> »,</a:t>
            </a:r>
            <a:br>
              <a:rPr lang="fr-FR" dirty="0"/>
            </a:br>
            <a:r>
              <a:rPr lang="fr-FR" dirty="0"/>
              <a:t>vous recevrez sur l’adresse mail renseignée</a:t>
            </a:r>
            <a:br>
              <a:rPr lang="fr-FR" dirty="0"/>
            </a:br>
            <a:r>
              <a:rPr lang="fr-FR" dirty="0"/>
              <a:t>le mot de passe qu’il faudra utiliser sur </a:t>
            </a:r>
            <a:br>
              <a:rPr lang="fr-FR" dirty="0"/>
            </a:br>
            <a:r>
              <a:rPr lang="fr-FR" dirty="0" err="1"/>
              <a:t>Naturalist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L’adresse mail renseignée en fin de formulaire</a:t>
            </a:r>
            <a:br>
              <a:rPr lang="fr-FR" dirty="0"/>
            </a:br>
            <a:r>
              <a:rPr lang="fr-FR" dirty="0"/>
              <a:t>et le mot de passe reçu vous serviront</a:t>
            </a:r>
            <a:br>
              <a:rPr lang="fr-FR" dirty="0"/>
            </a:br>
            <a:r>
              <a:rPr lang="fr-FR" dirty="0"/>
              <a:t>également pour vous connecter à</a:t>
            </a:r>
            <a:br>
              <a:rPr lang="fr-FR" dirty="0"/>
            </a:br>
            <a:r>
              <a:rPr lang="fr-FR" dirty="0" err="1"/>
              <a:t>Orchisauvage</a:t>
            </a:r>
            <a:r>
              <a:rPr lang="fr-FR" dirty="0"/>
              <a:t>.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3144" y="87923"/>
            <a:ext cx="5291878" cy="5081954"/>
          </a:xfr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56689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98584" y="-290148"/>
            <a:ext cx="5246077" cy="1234831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effectLst/>
              </a:rPr>
              <a:t>1</a:t>
            </a:r>
            <a:r>
              <a:rPr lang="fr-FR" sz="3600" baseline="30000" dirty="0">
                <a:effectLst/>
              </a:rPr>
              <a:t>ère</a:t>
            </a:r>
            <a:r>
              <a:rPr lang="fr-FR" sz="3600" dirty="0">
                <a:effectLst/>
              </a:rPr>
              <a:t> connexion :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1854" y="278659"/>
            <a:ext cx="3700340" cy="5920547"/>
          </a:xfrm>
        </p:spPr>
      </p:pic>
      <p:sp>
        <p:nvSpPr>
          <p:cNvPr id="6" name="ZoneTexte 5"/>
          <p:cNvSpPr txBox="1"/>
          <p:nvPr/>
        </p:nvSpPr>
        <p:spPr>
          <a:xfrm>
            <a:off x="211016" y="1484607"/>
            <a:ext cx="4000499" cy="17543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On relance l’application </a:t>
            </a:r>
            <a:r>
              <a:rPr lang="fr-FR" dirty="0" err="1"/>
              <a:t>Naturalist</a:t>
            </a:r>
            <a:r>
              <a:rPr lang="fr-FR" dirty="0"/>
              <a:t> et on renseigne l’adresse mail choisie et le mot de passe reçu par mail pour se connecter.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synchronisation s’exécute</a:t>
            </a:r>
            <a:br>
              <a:rPr lang="fr-FR" dirty="0"/>
            </a:br>
            <a:r>
              <a:rPr lang="fr-FR" dirty="0"/>
              <a:t>alors automatiquement.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785" y="278659"/>
            <a:ext cx="3588360" cy="5741376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18081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98584" y="-290148"/>
            <a:ext cx="5246077" cy="1234831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effectLst/>
              </a:rPr>
              <a:t>1</a:t>
            </a:r>
            <a:r>
              <a:rPr lang="fr-FR" sz="3600" baseline="30000" dirty="0">
                <a:effectLst/>
              </a:rPr>
              <a:t>er</a:t>
            </a:r>
            <a:r>
              <a:rPr lang="fr-FR" sz="3600" dirty="0">
                <a:effectLst/>
              </a:rPr>
              <a:t> écran d’accueil :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862" y="184638"/>
            <a:ext cx="3846634" cy="6154615"/>
          </a:xfrm>
          <a:prstGeom prst="rect">
            <a:avLst/>
          </a:prstGeo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 1</a:t>
            </a:r>
            <a:r>
              <a:rPr lang="fr-FR" baseline="30000" dirty="0"/>
              <a:t>er</a:t>
            </a:r>
            <a:r>
              <a:rPr lang="fr-FR" dirty="0"/>
              <a:t> lancement, il suffit simplement</a:t>
            </a:r>
            <a:br>
              <a:rPr lang="fr-FR" dirty="0"/>
            </a:br>
            <a:r>
              <a:rPr lang="fr-FR" dirty="0"/>
              <a:t>de tapoter n’importe où sur l’écran de</a:t>
            </a:r>
            <a:br>
              <a:rPr lang="fr-FR" dirty="0"/>
            </a:br>
            <a:r>
              <a:rPr lang="fr-FR" dirty="0"/>
              <a:t>son smartphone pour faire disparaître</a:t>
            </a:r>
            <a:br>
              <a:rPr lang="fr-FR" dirty="0"/>
            </a:br>
            <a:r>
              <a:rPr lang="fr-FR" dirty="0"/>
              <a:t>cette page d’aide comme indiqué</a:t>
            </a:r>
            <a:br>
              <a:rPr lang="fr-FR" dirty="0"/>
            </a:br>
            <a:r>
              <a:rPr lang="fr-FR" dirty="0"/>
              <a:t>en bas.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172364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98584" y="-290148"/>
            <a:ext cx="5246077" cy="1234831"/>
          </a:xfrm>
        </p:spPr>
        <p:txBody>
          <a:bodyPr rtlCol="0">
            <a:normAutofit/>
          </a:bodyPr>
          <a:lstStyle/>
          <a:p>
            <a:pPr algn="l" rtl="0"/>
            <a:r>
              <a:rPr lang="fr-FR" sz="3600" dirty="0">
                <a:effectLst/>
              </a:rPr>
              <a:t>Paramétrer </a:t>
            </a:r>
            <a:r>
              <a:rPr lang="fr-FR" sz="3600" dirty="0" err="1">
                <a:effectLst/>
              </a:rPr>
              <a:t>Naturalist</a:t>
            </a:r>
            <a:r>
              <a:rPr lang="fr-FR" sz="3600" dirty="0">
                <a:effectLst/>
              </a:rPr>
              <a:t>: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faire apparaître le menu, il faut </a:t>
            </a:r>
            <a:br>
              <a:rPr lang="fr-FR" dirty="0"/>
            </a:br>
            <a:r>
              <a:rPr lang="fr-FR" dirty="0"/>
              <a:t>faire un balayage depuis le gauche de</a:t>
            </a:r>
            <a:br>
              <a:rPr lang="fr-FR" dirty="0"/>
            </a:br>
            <a:r>
              <a:rPr lang="fr-FR" dirty="0"/>
              <a:t>l’écran.</a:t>
            </a:r>
          </a:p>
          <a:p>
            <a:r>
              <a:rPr lang="fr-FR" dirty="0"/>
              <a:t>La 1</a:t>
            </a:r>
            <a:r>
              <a:rPr lang="fr-FR" baseline="30000" dirty="0"/>
              <a:t>ère</a:t>
            </a:r>
            <a:r>
              <a:rPr lang="fr-FR" dirty="0"/>
              <a:t> chose à faire, c’est d’aller dans le</a:t>
            </a:r>
            <a:br>
              <a:rPr lang="fr-FR" dirty="0"/>
            </a:br>
            <a:r>
              <a:rPr lang="fr-FR" dirty="0"/>
              <a:t>menu « Préférences ».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566" y="79129"/>
            <a:ext cx="3978519" cy="6365631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Mikael Busi - Cartographe Alpes-Maritimes SFO PACA</a:t>
            </a:r>
          </a:p>
        </p:txBody>
      </p:sp>
    </p:spTree>
    <p:extLst>
      <p:ext uri="{BB962C8B-B14F-4D97-AF65-F5344CB8AC3E}">
        <p14:creationId xmlns:p14="http://schemas.microsoft.com/office/powerpoint/2010/main" val="2523449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èle conception Littora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2905_TF03460566" id="{F687D625-AC7D-42AB-9CAC-0FC28273380F}" vid="{EFC45A0E-C09A-473F-AF2C-77B5F48B51B7}"/>
    </a:ext>
  </a:extLst>
</a:theme>
</file>

<file path=ppt/theme/theme2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Diapositives de design littoral</Template>
  <TotalTime>168</TotalTime>
  <Words>630</Words>
  <Application>Microsoft Office PowerPoint</Application>
  <PresentationFormat>Grand écran</PresentationFormat>
  <Paragraphs>142</Paragraphs>
  <Slides>23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Courier New</vt:lpstr>
      <vt:lpstr>Palatino Linotype</vt:lpstr>
      <vt:lpstr>Modèle conception Littoral</vt:lpstr>
      <vt:lpstr>Tutoriel :  Comment relever ses observations naturalistes sur le terrain avec son smartphone ?</vt:lpstr>
      <vt:lpstr>1ère application : Naturalist</vt:lpstr>
      <vt:lpstr>Installer Naturalist</vt:lpstr>
      <vt:lpstr>Comment se connecter</vt:lpstr>
      <vt:lpstr>Comment se connecter</vt:lpstr>
      <vt:lpstr>Comment se connecter</vt:lpstr>
      <vt:lpstr>1ère connexion :</vt:lpstr>
      <vt:lpstr>1er écran d’accueil :</vt:lpstr>
      <vt:lpstr>Paramétrer Naturalist:</vt:lpstr>
      <vt:lpstr>Association avec Orchisauvage:</vt:lpstr>
      <vt:lpstr>Présentation PowerPoint</vt:lpstr>
      <vt:lpstr>Association avec Orchisauvage:</vt:lpstr>
      <vt:lpstr>Paramétrer la langue des taxons :</vt:lpstr>
      <vt:lpstr>Améliorer la précision de la localisation :</vt:lpstr>
      <vt:lpstr>Saisir une observation</vt:lpstr>
      <vt:lpstr>Saisir une observation :</vt:lpstr>
      <vt:lpstr>Il est possible dans « Naturalist » de choisir parmi différentes couches cartographiques</vt:lpstr>
      <vt:lpstr>Saisir une observation :</vt:lpstr>
      <vt:lpstr>Présentation PowerPoint</vt:lpstr>
      <vt:lpstr>Présentation PowerPoint</vt:lpstr>
      <vt:lpstr>Présentation PowerPoint</vt:lpstr>
      <vt:lpstr>L’observation est enregistrée</vt:lpstr>
      <vt:lpstr>Synchroniser avec Orchisauvage: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Tutoriel :  Comment relever ses observations naturalistes sur le terrain avec son smartphone ?</dc:title>
  <dc:creator>DSI</dc:creator>
  <cp:lastModifiedBy>DSI</cp:lastModifiedBy>
  <cp:revision>31</cp:revision>
  <dcterms:created xsi:type="dcterms:W3CDTF">2021-10-26T13:42:28Z</dcterms:created>
  <dcterms:modified xsi:type="dcterms:W3CDTF">2021-10-26T16:36:30Z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