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I" initials="D" lastIdx="2" clrIdx="0">
    <p:extLst>
      <p:ext uri="{19B8F6BF-5375-455C-9EA6-DF929625EA0E}">
        <p15:presenceInfo xmlns:p15="http://schemas.microsoft.com/office/powerpoint/2012/main" userId="D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1-31T05:51:36.627" v="17" actId="790"/>
      <pc:docMkLst>
        <pc:docMk/>
      </pc:docMkLst>
      <pc:sldChg chg="modSp">
        <pc:chgData name="Fake Test User" userId="SID-0" providerId="Test" clId="FakeClientId" dt="2019-01-31T05:48:39.137" v="0" actId="790"/>
        <pc:sldMkLst>
          <pc:docMk/>
          <pc:sldMk cId="2135784908" sldId="259"/>
        </pc:sldMkLst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9-01-31T05:48:43.043" v="1" actId="790"/>
        <pc:sldMkLst>
          <pc:docMk/>
          <pc:sldMk cId="1260473878" sldId="260"/>
        </pc:sldMkLst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05:48:58.933" v="3" actId="27918"/>
        <pc:sldMkLst>
          <pc:docMk/>
          <pc:sldMk cId="3804297505" sldId="261"/>
        </pc:sldMkLst>
      </pc:sldChg>
      <pc:sldChg chg="modSp">
        <pc:chgData name="Fake Test User" userId="SID-0" providerId="Test" clId="FakeClientId" dt="2019-01-31T05:49:14.666" v="4" actId="790"/>
        <pc:sldMkLst>
          <pc:docMk/>
          <pc:sldMk cId="584969848" sldId="262"/>
        </pc:sldMkLst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11" creationId="{00000000-0000-0000-0000-000000000000}"/>
          </ac:spMkLst>
        </pc:spChg>
      </pc:sldChg>
      <pc:sldMasterChg chg="modSldLayout">
        <pc:chgData name="Fake Test User" userId="SID-0" providerId="Test" clId="FakeClientId" dt="2019-01-31T05:50:50.286" v="15" actId="790"/>
        <pc:sldMasterMkLst>
          <pc:docMk/>
          <pc:sldMasterMk cId="891149846" sldId="2147483696"/>
        </pc:sldMasterMkLst>
        <pc:sldLayoutChg chg="modSp">
          <pc:chgData name="Fake Test User" userId="SID-0" providerId="Test" clId="FakeClientId" dt="2019-01-31T05:49:59.914" v="5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02.585" v="6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4.772" v="7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8.521" v="8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1.131" v="9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3.959" v="10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7.349" v="11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0.583" v="12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4.114" v="13" actId="790"/>
          <pc:sldLayoutMkLst>
            <pc:docMk/>
            <pc:sldMasterMk cId="891149846" sldId="2147483696"/>
            <pc:sldLayoutMk cId="1337183569" sldId="2147483705"/>
          </pc:sldLayoutMkLst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7.536" v="14" actId="790"/>
          <pc:sldLayoutMkLst>
            <pc:docMk/>
            <pc:sldMasterMk cId="891149846" sldId="2147483696"/>
            <pc:sldLayoutMk cId="3288223031" sldId="2147483706"/>
          </pc:sldLayoutMkLst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50.286" v="15" actId="790"/>
          <pc:sldLayoutMkLst>
            <pc:docMk/>
            <pc:sldMasterMk cId="891149846" sldId="2147483696"/>
            <pc:sldLayoutMk cId="4218807633" sldId="2147483707"/>
          </pc:sldLayoutMkLst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63A05E-0970-46BD-82EF-4A6A186E4D40}" type="datetime1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0BAF6E-4526-4AC8-8CC3-4378E64E786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88950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12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0836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41284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69955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74562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09689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DB21781-1FE9-4999-99B7-2D89073598E5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1852208-E7EA-4AF8-89DC-D8A6E770699B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968A428-C731-49F7-96D1-C1C5134C2333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5FD3ED-CB87-4AD7-9913-A14DC13B7CA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73C97-8C4B-48E6-A870-1BEB71C3CA9E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8ACEE6A-86D0-459D-A85F-30BC7893D411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57197-3FC6-4AF1-B955-308E43AC208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6D64C6-2C4E-404E-B27B-7CF482DCDE4A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62D0BF-73B7-4205-B02B-9F49AEC98C57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46A5D-15FD-4025-814E-721C6280DF6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03D4976-03FB-4F16-93E2-358C6DD36576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FDABD596-0867-433B-B88D-31DFDDD36F77}" type="datetime1">
              <a:rPr lang="fr-FR" noProof="0" smtClean="0"/>
              <a:t>27/10/2021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7" name="Groupe 6" descr="Arbustes sur la plag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e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orme libre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fr-FR" noProof="0" dirty="0"/>
            </a:p>
          </p:txBody>
        </p:sp>
        <p:grpSp>
          <p:nvGrpSpPr>
            <p:cNvPr id="11" name="Groupe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e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e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orme libre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9" name="Forme libre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grpSp>
              <p:nvGrpSpPr>
                <p:cNvPr id="96" name="Groupe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orme libre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7" name="Forme libre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97" name="Forme libre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8" name="Forme libre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9" name="Forme libre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100" name="Groupe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orme libre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3" name="Forme libre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4" name="Forme libre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5" name="Forme libre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101" name="Forme libre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2" name="Forme libre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3" name="Forme libre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4" name="Forme libre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5" name="Forme libre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6" name="Forme libre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7" name="Forme libre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8" name="Forme libre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9" name="Forme libre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0" name="Forme libre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1" name="Forme libre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6" name="Forme libre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57" name="Groupe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orme libre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3" name="Forme libre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4" name="Forme libre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8" name="Forme libre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9" name="Forme libre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0" name="Groupe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orme libre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1" name="Forme libre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1" name="Forme libre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2" name="Groupe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orme libre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4" name="Forme libre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85" name="Groupe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orme libre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89" name="Forme libre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86" name="Forme libre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7" name="Forme libre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3" name="Forme libre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4" name="Forme libre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5" name="Forme libre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6" name="Forme libre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8" name="Forme libre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9" name="Forme libre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0" name="Forme libre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1" name="Forme libre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2" name="Forme libre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3" name="Forme libre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4" name="Forme libre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75" name="Groupe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orme libre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2" name="Forme libre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76" name="Forme libre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7" name="Forme libre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8" name="Forme libre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9" name="Forme libre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0" name="Forme libre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  <p:grpSp>
          <p:nvGrpSpPr>
            <p:cNvPr id="12" name="Groupe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e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orme libre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1" name="Forme libre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2" name="Forme libre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3" name="Forme libre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4" name="Forme libre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5" name="Forme libre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6" name="Forme libre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7" name="Forme libre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8" name="Forme libre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9" name="Forme libre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0" name="Forme libre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1" name="Forme libre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2" name="Forme libre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3" name="Forme libre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4" name="Forme libre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14" name="Forme libre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5" name="Forme libre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6" name="Forme libre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7" name="Forme libre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8" name="Forme libre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9" name="Forme libre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1" name="Forme libre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2" name="Forme libre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3" name="Forme libre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4" name="Forme libre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5" name="Forme libre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6" name="Forme libre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7" name="Forme libre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8" name="Forme libre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9" name="Forme libre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0" name="Forme libre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1" name="Forme libre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2" name="Forme libre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3" name="Forme libre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4" name="Forme libre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5" name="Forme libre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6" name="Forme libre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7" name="Forme libre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8" name="Forme libre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9" name="Forme libre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hisauvage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hisauvage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sz="6000" u="sng" dirty="0">
                <a:effectLst/>
              </a:rPr>
              <a:t>Tutoriel :</a:t>
            </a:r>
            <a:br>
              <a:rPr lang="fr-FR" sz="6000" dirty="0">
                <a:effectLst/>
              </a:rPr>
            </a:br>
            <a:r>
              <a:rPr lang="fr-FR" sz="6000" dirty="0">
                <a:effectLst/>
              </a:rPr>
              <a:t> Comment exporter ses observations depuis </a:t>
            </a:r>
            <a:r>
              <a:rPr lang="fr-FR" sz="6000" dirty="0" err="1">
                <a:effectLst/>
              </a:rPr>
              <a:t>orchisauvage</a:t>
            </a:r>
            <a:r>
              <a:rPr lang="fr-FR" sz="6000" dirty="0">
                <a:effectLst/>
              </a:rPr>
              <a:t> ?</a:t>
            </a:r>
            <a:endParaRPr lang="fr-FR" sz="6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err="1"/>
              <a:t>Naturalist</a:t>
            </a:r>
            <a:r>
              <a:rPr lang="fr-FR" dirty="0"/>
              <a:t> / Orchisauvage.fr / Locus </a:t>
            </a:r>
            <a:r>
              <a:rPr lang="fr-FR" dirty="0" err="1"/>
              <a:t>Map</a:t>
            </a:r>
            <a:r>
              <a:rPr lang="fr-FR" dirty="0"/>
              <a:t> Pro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Orchisauvage</a:t>
            </a:r>
            <a:r>
              <a:rPr lang="fr-FR" dirty="0"/>
              <a:t>: un site collaboratif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 err="1"/>
              <a:t>Orchisauvage</a:t>
            </a:r>
            <a:r>
              <a:rPr lang="fr-FR" dirty="0"/>
              <a:t> (</a:t>
            </a:r>
            <a:r>
              <a:rPr lang="fr-FR" dirty="0">
                <a:hlinkClick r:id="rId3"/>
              </a:rPr>
              <a:t>https://www.orchisauvage.fr/</a:t>
            </a:r>
            <a:r>
              <a:rPr lang="fr-FR" dirty="0"/>
              <a:t>) est le site collaboratif de collecte et de partage d'observations d’orchidées de la FFO.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606" y="2697193"/>
            <a:ext cx="4599471" cy="30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S’identifier sur </a:t>
            </a:r>
            <a:r>
              <a:rPr lang="fr-FR" dirty="0" err="1"/>
              <a:t>Orchisauvage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fr-FR" dirty="0"/>
              <a:t>Lorsqu’on accès la 1</a:t>
            </a:r>
            <a:r>
              <a:rPr lang="fr-FR" baseline="30000" dirty="0"/>
              <a:t>ère</a:t>
            </a:r>
            <a:r>
              <a:rPr lang="fr-FR" dirty="0"/>
              <a:t> fois au site </a:t>
            </a:r>
            <a:r>
              <a:rPr lang="fr-FR" dirty="0">
                <a:hlinkClick r:id="rId3"/>
              </a:rPr>
              <a:t>https://www.orchisauvage.fr</a:t>
            </a:r>
            <a:r>
              <a:rPr lang="fr-FR" dirty="0"/>
              <a:t> l’accès se fait en mode anonyme.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suffit de renseigner l’adresse mail choisie pour </a:t>
            </a:r>
            <a:r>
              <a:rPr lang="fr-FR" dirty="0" err="1"/>
              <a:t>Naturalist</a:t>
            </a:r>
            <a:r>
              <a:rPr lang="fr-FR" dirty="0"/>
              <a:t> et le mot de passe reçu par mail pour s’identifier sur le site et accéder à ses données synchronisées.</a:t>
            </a:r>
          </a:p>
          <a:p>
            <a:endParaRPr lang="fr-FR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627" y="2267337"/>
            <a:ext cx="5170493" cy="20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Consulter ses données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Pour accéder à ses données, il faut </a:t>
            </a:r>
            <a:br>
              <a:rPr lang="fr-FR" dirty="0"/>
            </a:br>
            <a:r>
              <a:rPr lang="fr-FR" dirty="0"/>
              <a:t>cliquer à gauche dans le menu sur </a:t>
            </a:r>
            <a:br>
              <a:rPr lang="fr-FR" dirty="0"/>
            </a:br>
            <a:r>
              <a:rPr lang="fr-FR" dirty="0"/>
              <a:t>« Toutes mes données ».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88" y="1693106"/>
            <a:ext cx="2309060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Exporter ses données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Pour exporter ses données, il faut tout</a:t>
            </a:r>
            <a:br>
              <a:rPr lang="fr-FR" dirty="0"/>
            </a:br>
            <a:r>
              <a:rPr lang="fr-FR" dirty="0"/>
              <a:t>d’abord choisir OLD_BASIC+</a:t>
            </a:r>
            <a:br>
              <a:rPr lang="fr-FR" dirty="0"/>
            </a:br>
            <a:r>
              <a:rPr lang="fr-FR" dirty="0"/>
              <a:t>dans le menu déroulant et ensuite</a:t>
            </a:r>
            <a:br>
              <a:rPr lang="fr-FR" dirty="0"/>
            </a:br>
            <a:r>
              <a:rPr lang="fr-FR" dirty="0"/>
              <a:t>cliquer sur le bouton « Tout afficher ».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64" y="1757881"/>
            <a:ext cx="5105842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Exporter ses données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Ensuite, cliquer sur la petite icône</a:t>
            </a:r>
            <a:br>
              <a:rPr lang="fr-FR" dirty="0"/>
            </a:br>
            <a:r>
              <a:rPr lang="fr-FR" dirty="0"/>
              <a:t>entourée ci-dessous pour générer</a:t>
            </a:r>
            <a:br>
              <a:rPr lang="fr-FR" dirty="0"/>
            </a:br>
            <a:r>
              <a:rPr lang="fr-FR" dirty="0"/>
              <a:t>un fichier d’export de ses données</a:t>
            </a:r>
            <a:br>
              <a:rPr lang="fr-FR" dirty="0"/>
            </a:br>
            <a:r>
              <a:rPr lang="fr-FR" dirty="0"/>
              <a:t>au format KML.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2145"/>
            <a:ext cx="4932871" cy="27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Exporter ses données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Ce type de fichier pourra être </a:t>
            </a:r>
            <a:br>
              <a:rPr lang="fr-FR" dirty="0"/>
            </a:br>
            <a:r>
              <a:rPr lang="fr-FR" dirty="0"/>
              <a:t>utilisé sur un ordinateur dans</a:t>
            </a:r>
            <a:br>
              <a:rPr lang="fr-FR" dirty="0"/>
            </a:br>
            <a:r>
              <a:rPr lang="fr-FR" dirty="0"/>
              <a:t>l’application Google </a:t>
            </a:r>
            <a:r>
              <a:rPr lang="fr-FR" dirty="0" err="1"/>
              <a:t>Earth</a:t>
            </a:r>
            <a:r>
              <a:rPr lang="fr-FR" dirty="0"/>
              <a:t> mais</a:t>
            </a:r>
            <a:br>
              <a:rPr lang="fr-FR" dirty="0"/>
            </a:br>
            <a:r>
              <a:rPr lang="fr-FR" dirty="0"/>
              <a:t>aussi directement sur son</a:t>
            </a:r>
            <a:br>
              <a:rPr lang="fr-FR" dirty="0"/>
            </a:br>
            <a:r>
              <a:rPr lang="fr-FR" dirty="0"/>
              <a:t>smartphone dans une application</a:t>
            </a:r>
            <a:br>
              <a:rPr lang="fr-FR" dirty="0"/>
            </a:br>
            <a:r>
              <a:rPr lang="fr-FR" dirty="0"/>
              <a:t>comme Locus </a:t>
            </a:r>
            <a:r>
              <a:rPr lang="fr-FR" dirty="0" err="1"/>
              <a:t>Map</a:t>
            </a:r>
            <a:r>
              <a:rPr lang="fr-FR" dirty="0"/>
              <a:t> Pro.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10" y="1846262"/>
            <a:ext cx="3151407" cy="16327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10" y="3810163"/>
            <a:ext cx="3542108" cy="14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conception Litto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5_TF03460566" id="{F687D625-AC7D-42AB-9CAC-0FC28273380F}" vid="{EFC45A0E-C09A-473F-AF2C-77B5F48B51B7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design littoral</Template>
  <TotalTime>196</TotalTime>
  <Words>240</Words>
  <Application>Microsoft Office PowerPoint</Application>
  <PresentationFormat>Grand écran</PresentationFormat>
  <Paragraphs>43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Palatino Linotype</vt:lpstr>
      <vt:lpstr>Modèle conception Littoral</vt:lpstr>
      <vt:lpstr>Tutoriel :  Comment exporter ses observations depuis orchisauvage ?</vt:lpstr>
      <vt:lpstr>Orchisauvage: un site collaboratif</vt:lpstr>
      <vt:lpstr>S’identifier sur Orchisauvage</vt:lpstr>
      <vt:lpstr>Consulter ses données</vt:lpstr>
      <vt:lpstr>Exporter ses données</vt:lpstr>
      <vt:lpstr>Exporter ses données</vt:lpstr>
      <vt:lpstr>Exporter ses données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 :  Comment relever ses observations naturalistes sur le terrain avec son smartphone ?</dc:title>
  <dc:creator>DSI</dc:creator>
  <cp:lastModifiedBy>DSI</cp:lastModifiedBy>
  <cp:revision>35</cp:revision>
  <dcterms:created xsi:type="dcterms:W3CDTF">2021-10-26T13:42:28Z</dcterms:created>
  <dcterms:modified xsi:type="dcterms:W3CDTF">2021-10-27T13:36:48Z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