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259" r:id="rId2"/>
    <p:sldId id="260" r:id="rId3"/>
    <p:sldId id="264" r:id="rId4"/>
    <p:sldId id="265" r:id="rId5"/>
    <p:sldId id="266" r:id="rId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SI" initials="D" lastIdx="2" clrIdx="0">
    <p:extLst>
      <p:ext uri="{19B8F6BF-5375-455C-9EA6-DF929625EA0E}">
        <p15:presenceInfo xmlns:p15="http://schemas.microsoft.com/office/powerpoint/2012/main" userId="D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9-01-31T05:51:36.627" v="17" actId="790"/>
      <pc:docMkLst>
        <pc:docMk/>
      </pc:docMkLst>
      <pc:sldChg chg="modSp">
        <pc:chgData name="Fake Test User" userId="SID-0" providerId="Test" clId="FakeClientId" dt="2019-01-31T05:48:39.137" v="0" actId="790"/>
        <pc:sldMkLst>
          <pc:docMk/>
          <pc:sldMk cId="2135784908" sldId="259"/>
        </pc:sldMkLst>
        <pc:spChg chg="mod">
          <ac:chgData name="Fake Test User" userId="SID-0" providerId="Test" clId="FakeClientId" dt="2019-01-31T05:48:39.137" v="0" actId="790"/>
          <ac:spMkLst>
            <pc:docMk/>
            <pc:sldMk cId="2135784908" sldId="259"/>
            <ac:spMk id="2" creationId="{00000000-0000-0000-0000-000000000000}"/>
          </ac:spMkLst>
        </pc:spChg>
        <pc:spChg chg="mod">
          <ac:chgData name="Fake Test User" userId="SID-0" providerId="Test" clId="FakeClientId" dt="2019-01-31T05:48:39.137" v="0" actId="790"/>
          <ac:spMkLst>
            <pc:docMk/>
            <pc:sldMk cId="2135784908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9-01-31T05:48:43.043" v="1" actId="790"/>
        <pc:sldMkLst>
          <pc:docMk/>
          <pc:sldMk cId="1260473878" sldId="260"/>
        </pc:sldMkLst>
        <pc:spChg chg="mod">
          <ac:chgData name="Fake Test User" userId="SID-0" providerId="Test" clId="FakeClientId" dt="2019-01-31T05:48:43.043" v="1" actId="790"/>
          <ac:spMkLst>
            <pc:docMk/>
            <pc:sldMk cId="1260473878" sldId="260"/>
            <ac:spMk id="13" creationId="{00000000-0000-0000-0000-000000000000}"/>
          </ac:spMkLst>
        </pc:spChg>
        <pc:spChg chg="mod">
          <ac:chgData name="Fake Test User" userId="SID-0" providerId="Test" clId="FakeClientId" dt="2019-01-31T05:48:43.043" v="1" actId="790"/>
          <ac:spMkLst>
            <pc:docMk/>
            <pc:sldMk cId="1260473878" sldId="260"/>
            <ac:spMk id="14" creationId="{00000000-0000-0000-0000-000000000000}"/>
          </ac:spMkLst>
        </pc:spChg>
      </pc:sldChg>
      <pc:sldChg chg="mod">
        <pc:chgData name="Fake Test User" userId="SID-0" providerId="Test" clId="FakeClientId" dt="2019-01-31T05:48:58.933" v="3" actId="27918"/>
        <pc:sldMkLst>
          <pc:docMk/>
          <pc:sldMk cId="3804297505" sldId="261"/>
        </pc:sldMkLst>
      </pc:sldChg>
      <pc:sldChg chg="modSp">
        <pc:chgData name="Fake Test User" userId="SID-0" providerId="Test" clId="FakeClientId" dt="2019-01-31T05:49:14.666" v="4" actId="790"/>
        <pc:sldMkLst>
          <pc:docMk/>
          <pc:sldMk cId="584969848" sldId="262"/>
        </pc:sldMkLst>
        <pc:spChg chg="mod">
          <ac:chgData name="Fake Test User" userId="SID-0" providerId="Test" clId="FakeClientId" dt="2019-01-31T05:49:14.666" v="4" actId="790"/>
          <ac:spMkLst>
            <pc:docMk/>
            <pc:sldMk cId="584969848" sldId="262"/>
            <ac:spMk id="2" creationId="{00000000-0000-0000-0000-000000000000}"/>
          </ac:spMkLst>
        </pc:spChg>
        <pc:spChg chg="mod">
          <ac:chgData name="Fake Test User" userId="SID-0" providerId="Test" clId="FakeClientId" dt="2019-01-31T05:49:14.666" v="4" actId="790"/>
          <ac:spMkLst>
            <pc:docMk/>
            <pc:sldMk cId="584969848" sldId="262"/>
            <ac:spMk id="11" creationId="{00000000-0000-0000-0000-000000000000}"/>
          </ac:spMkLst>
        </pc:spChg>
      </pc:sldChg>
      <pc:sldMasterChg chg="modSldLayout">
        <pc:chgData name="Fake Test User" userId="SID-0" providerId="Test" clId="FakeClientId" dt="2019-01-31T05:50:50.286" v="15" actId="790"/>
        <pc:sldMasterMkLst>
          <pc:docMk/>
          <pc:sldMasterMk cId="891149846" sldId="2147483696"/>
        </pc:sldMasterMkLst>
        <pc:sldLayoutChg chg="modSp">
          <pc:chgData name="Fake Test User" userId="SID-0" providerId="Test" clId="FakeClientId" dt="2019-01-31T05:49:59.914" v="5" actId="790"/>
          <pc:sldLayoutMkLst>
            <pc:docMk/>
            <pc:sldMasterMk cId="891149846" sldId="2147483696"/>
            <pc:sldLayoutMk cId="2856722357" sldId="2147483697"/>
          </pc:sldLayoutMkLst>
          <pc:spChg chg="mod">
            <ac:chgData name="Fake Test User" userId="SID-0" providerId="Test" clId="FakeClientId" dt="2019-01-31T05:49:59.914" v="5" actId="790"/>
            <ac:spMkLst>
              <pc:docMk/>
              <pc:sldMasterMk cId="891149846" sldId="2147483696"/>
              <pc:sldLayoutMk cId="2856722357" sldId="2147483697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49:59.914" v="5" actId="790"/>
            <ac:spMkLst>
              <pc:docMk/>
              <pc:sldMasterMk cId="891149846" sldId="2147483696"/>
              <pc:sldLayoutMk cId="2856722357" sldId="2147483697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49:59.914" v="5" actId="790"/>
            <ac:spMkLst>
              <pc:docMk/>
              <pc:sldMasterMk cId="891149846" sldId="2147483696"/>
              <pc:sldLayoutMk cId="2856722357" sldId="2147483697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5:49:59.914" v="5" actId="790"/>
            <ac:spMkLst>
              <pc:docMk/>
              <pc:sldMasterMk cId="891149846" sldId="2147483696"/>
              <pc:sldLayoutMk cId="2856722357" sldId="2147483697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05:49:59.914" v="5" actId="790"/>
            <ac:spMkLst>
              <pc:docMk/>
              <pc:sldMasterMk cId="891149846" sldId="2147483696"/>
              <pc:sldLayoutMk cId="2856722357" sldId="2147483697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02.585" v="6" actId="790"/>
          <pc:sldLayoutMkLst>
            <pc:docMk/>
            <pc:sldMasterMk cId="891149846" sldId="2147483696"/>
            <pc:sldLayoutMk cId="2607457289" sldId="2147483698"/>
          </pc:sldLayoutMkLst>
          <pc:spChg chg="mod">
            <ac:chgData name="Fake Test User" userId="SID-0" providerId="Test" clId="FakeClientId" dt="2019-01-31T05:50:02.585" v="6" actId="790"/>
            <ac:spMkLst>
              <pc:docMk/>
              <pc:sldMasterMk cId="891149846" sldId="2147483696"/>
              <pc:sldLayoutMk cId="2607457289" sldId="2147483698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02.585" v="6" actId="790"/>
            <ac:spMkLst>
              <pc:docMk/>
              <pc:sldMasterMk cId="891149846" sldId="2147483696"/>
              <pc:sldLayoutMk cId="2607457289" sldId="2147483698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02.585" v="6" actId="790"/>
            <ac:spMkLst>
              <pc:docMk/>
              <pc:sldMasterMk cId="891149846" sldId="2147483696"/>
              <pc:sldLayoutMk cId="2607457289" sldId="2147483698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02.585" v="6" actId="790"/>
            <ac:spMkLst>
              <pc:docMk/>
              <pc:sldMasterMk cId="891149846" sldId="2147483696"/>
              <pc:sldLayoutMk cId="2607457289" sldId="2147483698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02.585" v="6" actId="790"/>
            <ac:spMkLst>
              <pc:docMk/>
              <pc:sldMasterMk cId="891149846" sldId="2147483696"/>
              <pc:sldLayoutMk cId="2607457289" sldId="2147483698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24.772" v="7" actId="790"/>
          <pc:sldLayoutMkLst>
            <pc:docMk/>
            <pc:sldMasterMk cId="891149846" sldId="2147483696"/>
            <pc:sldLayoutMk cId="4003804188" sldId="2147483699"/>
          </pc:sldLayoutMkLst>
          <pc:spChg chg="mod">
            <ac:chgData name="Fake Test User" userId="SID-0" providerId="Test" clId="FakeClientId" dt="2019-01-31T05:50:24.772" v="7" actId="790"/>
            <ac:spMkLst>
              <pc:docMk/>
              <pc:sldMasterMk cId="891149846" sldId="2147483696"/>
              <pc:sldLayoutMk cId="4003804188" sldId="2147483699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24.772" v="7" actId="790"/>
            <ac:spMkLst>
              <pc:docMk/>
              <pc:sldMasterMk cId="891149846" sldId="2147483696"/>
              <pc:sldLayoutMk cId="4003804188" sldId="2147483699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24.772" v="7" actId="790"/>
            <ac:spMkLst>
              <pc:docMk/>
              <pc:sldMasterMk cId="891149846" sldId="2147483696"/>
              <pc:sldLayoutMk cId="4003804188" sldId="2147483699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24.772" v="7" actId="790"/>
            <ac:spMkLst>
              <pc:docMk/>
              <pc:sldMasterMk cId="891149846" sldId="2147483696"/>
              <pc:sldLayoutMk cId="4003804188" sldId="2147483699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24.772" v="7" actId="790"/>
            <ac:spMkLst>
              <pc:docMk/>
              <pc:sldMasterMk cId="891149846" sldId="2147483696"/>
              <pc:sldLayoutMk cId="4003804188" sldId="2147483699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28.521" v="8" actId="790"/>
          <pc:sldLayoutMkLst>
            <pc:docMk/>
            <pc:sldMasterMk cId="891149846" sldId="2147483696"/>
            <pc:sldLayoutMk cId="2672057947" sldId="2147483700"/>
          </pc:sldLayoutMkLst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31.131" v="9" actId="790"/>
          <pc:sldLayoutMkLst>
            <pc:docMk/>
            <pc:sldMasterMk cId="891149846" sldId="2147483696"/>
            <pc:sldLayoutMk cId="2501068388" sldId="2147483701"/>
          </pc:sldLayoutMkLst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9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11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33.959" v="10" actId="790"/>
          <pc:sldLayoutMkLst>
            <pc:docMk/>
            <pc:sldMasterMk cId="891149846" sldId="2147483696"/>
            <pc:sldLayoutMk cId="4130002280" sldId="2147483702"/>
          </pc:sldLayoutMkLst>
          <pc:spChg chg="mod">
            <ac:chgData name="Fake Test User" userId="SID-0" providerId="Test" clId="FakeClientId" dt="2019-01-31T05:50:33.959" v="10" actId="790"/>
            <ac:spMkLst>
              <pc:docMk/>
              <pc:sldMasterMk cId="891149846" sldId="2147483696"/>
              <pc:sldLayoutMk cId="4130002280" sldId="2147483702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33.959" v="10" actId="790"/>
            <ac:spMkLst>
              <pc:docMk/>
              <pc:sldMasterMk cId="891149846" sldId="2147483696"/>
              <pc:sldLayoutMk cId="4130002280" sldId="2147483702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33.959" v="10" actId="790"/>
            <ac:spMkLst>
              <pc:docMk/>
              <pc:sldMasterMk cId="891149846" sldId="2147483696"/>
              <pc:sldLayoutMk cId="4130002280" sldId="2147483702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33.959" v="10" actId="790"/>
            <ac:spMkLst>
              <pc:docMk/>
              <pc:sldMasterMk cId="891149846" sldId="2147483696"/>
              <pc:sldLayoutMk cId="4130002280" sldId="2147483702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37.349" v="11" actId="790"/>
          <pc:sldLayoutMkLst>
            <pc:docMk/>
            <pc:sldMasterMk cId="891149846" sldId="2147483696"/>
            <pc:sldLayoutMk cId="669437400" sldId="2147483703"/>
          </pc:sldLayoutMkLst>
          <pc:spChg chg="mod">
            <ac:chgData name="Fake Test User" userId="SID-0" providerId="Test" clId="FakeClientId" dt="2019-01-31T05:50:37.349" v="11" actId="790"/>
            <ac:spMkLst>
              <pc:docMk/>
              <pc:sldMasterMk cId="891149846" sldId="2147483696"/>
              <pc:sldLayoutMk cId="669437400" sldId="2147483703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37.349" v="11" actId="790"/>
            <ac:spMkLst>
              <pc:docMk/>
              <pc:sldMasterMk cId="891149846" sldId="2147483696"/>
              <pc:sldLayoutMk cId="669437400" sldId="2147483703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37.349" v="11" actId="790"/>
            <ac:spMkLst>
              <pc:docMk/>
              <pc:sldMasterMk cId="891149846" sldId="2147483696"/>
              <pc:sldLayoutMk cId="669437400" sldId="2147483703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40.583" v="12" actId="790"/>
          <pc:sldLayoutMkLst>
            <pc:docMk/>
            <pc:sldMasterMk cId="891149846" sldId="2147483696"/>
            <pc:sldLayoutMk cId="3761579140" sldId="2147483704"/>
          </pc:sldLayoutMkLst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44.114" v="13" actId="790"/>
          <pc:sldLayoutMkLst>
            <pc:docMk/>
            <pc:sldMasterMk cId="891149846" sldId="2147483696"/>
            <pc:sldLayoutMk cId="1337183569" sldId="2147483705"/>
          </pc:sldLayoutMkLst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47.536" v="14" actId="790"/>
          <pc:sldLayoutMkLst>
            <pc:docMk/>
            <pc:sldMasterMk cId="891149846" sldId="2147483696"/>
            <pc:sldLayoutMk cId="3288223031" sldId="2147483706"/>
          </pc:sldLayoutMkLst>
          <pc:spChg chg="mod">
            <ac:chgData name="Fake Test User" userId="SID-0" providerId="Test" clId="FakeClientId" dt="2019-01-31T05:50:47.536" v="14" actId="790"/>
            <ac:spMkLst>
              <pc:docMk/>
              <pc:sldMasterMk cId="891149846" sldId="2147483696"/>
              <pc:sldLayoutMk cId="3288223031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47.536" v="14" actId="790"/>
            <ac:spMkLst>
              <pc:docMk/>
              <pc:sldMasterMk cId="891149846" sldId="2147483696"/>
              <pc:sldLayoutMk cId="3288223031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47.536" v="14" actId="790"/>
            <ac:spMkLst>
              <pc:docMk/>
              <pc:sldMasterMk cId="891149846" sldId="2147483696"/>
              <pc:sldLayoutMk cId="3288223031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47.536" v="14" actId="790"/>
            <ac:spMkLst>
              <pc:docMk/>
              <pc:sldMasterMk cId="891149846" sldId="2147483696"/>
              <pc:sldLayoutMk cId="3288223031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47.536" v="14" actId="790"/>
            <ac:spMkLst>
              <pc:docMk/>
              <pc:sldMasterMk cId="891149846" sldId="2147483696"/>
              <pc:sldLayoutMk cId="3288223031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50.286" v="15" actId="790"/>
          <pc:sldLayoutMkLst>
            <pc:docMk/>
            <pc:sldMasterMk cId="891149846" sldId="2147483696"/>
            <pc:sldLayoutMk cId="4218807633" sldId="2147483707"/>
          </pc:sldLayoutMkLst>
          <pc:spChg chg="mod">
            <ac:chgData name="Fake Test User" userId="SID-0" providerId="Test" clId="FakeClientId" dt="2019-01-31T05:50:50.286" v="15" actId="790"/>
            <ac:spMkLst>
              <pc:docMk/>
              <pc:sldMasterMk cId="891149846" sldId="2147483696"/>
              <pc:sldLayoutMk cId="4218807633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50.286" v="15" actId="790"/>
            <ac:spMkLst>
              <pc:docMk/>
              <pc:sldMasterMk cId="891149846" sldId="2147483696"/>
              <pc:sldLayoutMk cId="4218807633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50.286" v="15" actId="790"/>
            <ac:spMkLst>
              <pc:docMk/>
              <pc:sldMasterMk cId="891149846" sldId="2147483696"/>
              <pc:sldLayoutMk cId="4218807633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50.286" v="15" actId="790"/>
            <ac:spMkLst>
              <pc:docMk/>
              <pc:sldMasterMk cId="891149846" sldId="2147483696"/>
              <pc:sldLayoutMk cId="4218807633" sldId="2147483707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50.286" v="15" actId="790"/>
            <ac:spMkLst>
              <pc:docMk/>
              <pc:sldMasterMk cId="891149846" sldId="2147483696"/>
              <pc:sldLayoutMk cId="4218807633" sldId="2147483707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fr-FR"/>
              <a:t>Mikael Busi - Cartographe Alpes-Maritimes SFO PACA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63A05E-0970-46BD-82EF-4A6A186E4D40}" type="datetime1">
              <a:rPr lang="fr-FR" smtClean="0"/>
              <a:t>27/10/2021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3FB42-312D-429D-A89D-91E21C85F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0BAF6E-4526-4AC8-8CC3-4378E64E7864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809D77-6270-417D-B912-9E40620F0D0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88950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112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08366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392179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38470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Modifier le style des sous-titres du masque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DB21781-1FE9-4999-99B7-2D89073598E5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1852208-E7EA-4AF8-89DC-D8A6E770699B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4983161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968A428-C731-49F7-96D1-C1C5134C2333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5FD3ED-CB87-4AD7-9913-A14DC13B7CA4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63084" y="2697163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473C97-8C4B-48E6-A870-1BEB71C3CA9E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 hasCustomPrompt="1"/>
          </p:nvPr>
        </p:nvSpPr>
        <p:spPr>
          <a:xfrm>
            <a:off x="612805" y="1828800"/>
            <a:ext cx="5388864" cy="342925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97600" y="1828785"/>
            <a:ext cx="5384800" cy="3429015"/>
          </a:xfrm>
        </p:spPr>
        <p:txBody>
          <a:bodyPr rtlCol="0"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8ACEE6A-86D0-459D-A85F-30BC7893D411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840825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 hasCustomPrompt="1"/>
          </p:nvPr>
        </p:nvSpPr>
        <p:spPr>
          <a:xfrm>
            <a:off x="609600" y="2453473"/>
            <a:ext cx="5388864" cy="283403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1" y="1840825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 hasCustomPrompt="1"/>
          </p:nvPr>
        </p:nvSpPr>
        <p:spPr>
          <a:xfrm>
            <a:off x="6201237" y="2453474"/>
            <a:ext cx="5388864" cy="283370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D57197-3FC6-4AF1-B955-308E43AC2084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6D64C6-2C4E-404E-B27B-7CF482DCDE4A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62D0BF-73B7-4205-B02B-9F49AEC98C57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958850" y="273052"/>
            <a:ext cx="6661151" cy="4984748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281939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46A5D-15FD-4025-814E-721C6280DF64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579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03D4976-03FB-4F16-93E2-358C6DD36576}" type="datetime1">
              <a:rPr lang="fr-FR" noProof="0" smtClean="0"/>
              <a:t>27/10/2021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FDABD596-0867-433B-B88D-31DFDDD36F77}" type="datetime1">
              <a:rPr lang="fr-FR" noProof="0" smtClean="0"/>
              <a:t>27/10/2021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grpSp>
        <p:nvGrpSpPr>
          <p:cNvPr id="7" name="Groupe 6" descr="Arbustes sur la plage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ale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 dirty="0">
                <a:solidFill>
                  <a:schemeClr val="tx2"/>
                </a:solidFill>
              </a:endParaRPr>
            </a:p>
          </p:txBody>
        </p:sp>
        <p:sp>
          <p:nvSpPr>
            <p:cNvPr id="10" name="Forme libre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fr-FR" noProof="0" dirty="0"/>
            </a:p>
          </p:txBody>
        </p:sp>
        <p:grpSp>
          <p:nvGrpSpPr>
            <p:cNvPr id="11" name="Groupe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oupe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oupe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orme libre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9" name="Forme libre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</p:grpSp>
            <p:grpSp>
              <p:nvGrpSpPr>
                <p:cNvPr id="96" name="Groupe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orme libre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7" name="Forme libre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</p:grpSp>
            <p:sp>
              <p:nvSpPr>
                <p:cNvPr id="97" name="Forme libre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8" name="Forme libre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9" name="Forme libre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grpSp>
              <p:nvGrpSpPr>
                <p:cNvPr id="100" name="Groupe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orme libre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3" name="Forme libre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4" name="Forme libre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5" name="Forme libre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</p:grpSp>
            <p:sp>
              <p:nvSpPr>
                <p:cNvPr id="101" name="Forme libre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2" name="Forme libre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3" name="Forme libre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4" name="Forme libre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5" name="Forme libre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6" name="Forme libre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7" name="Forme libre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8" name="Forme libre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9" name="Forme libre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10" name="Forme libre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11" name="Forme libre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56" name="Forme libre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grpSp>
            <p:nvGrpSpPr>
              <p:cNvPr id="57" name="Groupe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orme libre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3" name="Forme libre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4" name="Forme libre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58" name="Forme libre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59" name="Forme libre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grpSp>
            <p:nvGrpSpPr>
              <p:cNvPr id="60" name="Groupe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orme libre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1" name="Forme libre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61" name="Forme libre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grpSp>
            <p:nvGrpSpPr>
              <p:cNvPr id="62" name="Groupe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orme libre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84" name="Forme libre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grpSp>
              <p:nvGrpSpPr>
                <p:cNvPr id="85" name="Groupe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orme libre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89" name="Forme libre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</p:grpSp>
            <p:sp>
              <p:nvSpPr>
                <p:cNvPr id="86" name="Forme libre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87" name="Forme libre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63" name="Forme libre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4" name="Forme libre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5" name="Forme libre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6" name="Forme libre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7" name="Forme libre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8" name="Forme libre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9" name="Forme libre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0" name="Forme libre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1" name="Forme libre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2" name="Forme libre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3" name="Forme libre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4" name="Forme libre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grpSp>
            <p:nvGrpSpPr>
              <p:cNvPr id="75" name="Groupe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orme libre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82" name="Forme libre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76" name="Forme libre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7" name="Forme libre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8" name="Forme libre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9" name="Forme libre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80" name="Forme libre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</p:grpSp>
        <p:grpSp>
          <p:nvGrpSpPr>
            <p:cNvPr id="12" name="Groupe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oupe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orme libre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1" name="Forme libre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2" name="Forme libre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3" name="Forme libre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4" name="Forme libre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5" name="Forme libre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6" name="Forme libre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7" name="Forme libre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8" name="Forme libre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9" name="Forme libre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0" name="Forme libre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1" name="Forme libre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2" name="Forme libre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3" name="Forme libre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4" name="Forme libre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14" name="Forme libre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5" name="Forme libre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6" name="Forme libre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7" name="Forme libre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8" name="Forme libre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9" name="Forme libre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0" name="Forme libre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1" name="Forme libre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2" name="Forme libre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3" name="Forme libre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4" name="Forme libre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5" name="Forme libre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6" name="Forme libre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7" name="Forme libre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8" name="Forme libre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9" name="Forme libre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0" name="Forme libre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1" name="Forme libre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2" name="Forme libre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3" name="Forme libre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4" name="Forme libre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5" name="Forme libre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6" name="Forme libre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7" name="Forme libre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8" name="Forme libre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9" name="Forme libre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chisauvage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fr-FR" sz="6000" u="sng" dirty="0">
                <a:effectLst/>
              </a:rPr>
              <a:t>Tutoriel :</a:t>
            </a:r>
            <a:br>
              <a:rPr lang="fr-FR" sz="6000" dirty="0">
                <a:effectLst/>
              </a:rPr>
            </a:br>
            <a:r>
              <a:rPr lang="fr-FR" sz="6000" dirty="0">
                <a:effectLst/>
              </a:rPr>
              <a:t> Utiliser Locus </a:t>
            </a:r>
            <a:r>
              <a:rPr lang="fr-FR" sz="6000" dirty="0" err="1">
                <a:effectLst/>
              </a:rPr>
              <a:t>Map</a:t>
            </a:r>
            <a:r>
              <a:rPr lang="fr-FR" sz="6000" dirty="0">
                <a:effectLst/>
              </a:rPr>
              <a:t> Pro pour avoir ses données </a:t>
            </a:r>
            <a:r>
              <a:rPr lang="fr-FR" sz="6000" dirty="0" err="1">
                <a:effectLst/>
              </a:rPr>
              <a:t>orchisauvage</a:t>
            </a:r>
            <a:r>
              <a:rPr lang="fr-FR" sz="6000" dirty="0">
                <a:effectLst/>
              </a:rPr>
              <a:t> sur son smartphone?</a:t>
            </a:r>
            <a:endParaRPr lang="fr-FR" sz="6000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err="1"/>
              <a:t>Naturalist</a:t>
            </a:r>
            <a:r>
              <a:rPr lang="fr-FR" dirty="0"/>
              <a:t> / Orchisauvage.fr / Locus </a:t>
            </a:r>
            <a:r>
              <a:rPr lang="fr-FR" dirty="0" err="1"/>
              <a:t>Map</a:t>
            </a:r>
            <a:r>
              <a:rPr lang="fr-FR" dirty="0"/>
              <a:t> Pro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2nd application : Locus </a:t>
            </a:r>
            <a:r>
              <a:rPr lang="fr-FR" dirty="0" err="1"/>
              <a:t>Map</a:t>
            </a:r>
            <a:r>
              <a:rPr lang="fr-FR" dirty="0"/>
              <a:t> Pro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fr-FR" dirty="0"/>
              <a:t>L’application Locus </a:t>
            </a:r>
            <a:r>
              <a:rPr lang="fr-FR" dirty="0" err="1"/>
              <a:t>Map</a:t>
            </a:r>
            <a:r>
              <a:rPr lang="fr-FR" dirty="0"/>
              <a:t> Pro est disponible sur le </a:t>
            </a:r>
            <a:r>
              <a:rPr lang="fr-FR" dirty="0" err="1"/>
              <a:t>playstore</a:t>
            </a:r>
            <a:r>
              <a:rPr lang="fr-FR" dirty="0"/>
              <a:t> Google et permet de disposer de cartes hors ligne gratuites et en ligne comme par exemple les cartes IGN (avec un abonnement de 15 euros /an pour celles-là).</a:t>
            </a:r>
          </a:p>
          <a:p>
            <a:r>
              <a:rPr lang="fr-FR" dirty="0"/>
              <a:t>Lors de la 1</a:t>
            </a:r>
            <a:r>
              <a:rPr lang="fr-FR" baseline="30000" dirty="0"/>
              <a:t>ère</a:t>
            </a:r>
            <a:r>
              <a:rPr lang="fr-FR" dirty="0"/>
              <a:t> utilisation, il est possible de télécharger gratuitement des cartes, je vous recommande la carte PACA hors-ligne. Celle-ci pourra suffire dans la majorité des cas.</a:t>
            </a:r>
          </a:p>
          <a:p>
            <a:r>
              <a:rPr lang="fr-FR" dirty="0"/>
              <a:t>Sur les </a:t>
            </a:r>
            <a:r>
              <a:rPr lang="fr-FR" dirty="0" err="1"/>
              <a:t>iphone</a:t>
            </a:r>
            <a:r>
              <a:rPr lang="fr-FR" dirty="0"/>
              <a:t>, on peut citer l’excellente application Iphigénie, équivalente à Locus </a:t>
            </a:r>
            <a:r>
              <a:rPr lang="fr-FR" dirty="0" err="1"/>
              <a:t>Map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26047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Combiner </a:t>
            </a:r>
            <a:r>
              <a:rPr lang="fr-FR" dirty="0" err="1"/>
              <a:t>Naturalist</a:t>
            </a:r>
            <a:r>
              <a:rPr lang="fr-FR" dirty="0"/>
              <a:t>, OS et Locus </a:t>
            </a:r>
            <a:r>
              <a:rPr lang="fr-FR" dirty="0" err="1"/>
              <a:t>Map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fr-FR" dirty="0"/>
              <a:t>Une fois les applications </a:t>
            </a:r>
            <a:r>
              <a:rPr lang="fr-FR" dirty="0" err="1"/>
              <a:t>Naturalist</a:t>
            </a:r>
            <a:r>
              <a:rPr lang="fr-FR" dirty="0"/>
              <a:t> et Locus </a:t>
            </a:r>
            <a:r>
              <a:rPr lang="fr-FR" dirty="0" err="1"/>
              <a:t>Map</a:t>
            </a:r>
            <a:r>
              <a:rPr lang="fr-FR" dirty="0"/>
              <a:t> installée, il suffira alors connecté par ex sur son réseau </a:t>
            </a:r>
            <a:r>
              <a:rPr lang="fr-FR" dirty="0" err="1"/>
              <a:t>wi-fi</a:t>
            </a:r>
            <a:r>
              <a:rPr lang="fr-FR" dirty="0"/>
              <a:t> d’aller sur </a:t>
            </a:r>
            <a:r>
              <a:rPr lang="fr-FR" dirty="0">
                <a:hlinkClick r:id="rId3"/>
              </a:rPr>
              <a:t>https://www.orchisauvage.fr</a:t>
            </a:r>
            <a:r>
              <a:rPr lang="fr-FR" dirty="0"/>
              <a:t> depuis son smartphone, de générer un fichier KML et de cliquer sur ce fichier une fois le téléchargement terminé.</a:t>
            </a:r>
          </a:p>
          <a:p>
            <a:r>
              <a:rPr lang="fr-FR" dirty="0"/>
              <a:t>La 1ère fois que vous cliquerez sur un fichier KML, il faudra sélectionner l’application Locus </a:t>
            </a:r>
            <a:r>
              <a:rPr lang="fr-FR" dirty="0" err="1"/>
              <a:t>Map</a:t>
            </a:r>
            <a:r>
              <a:rPr lang="fr-FR" dirty="0"/>
              <a:t> pour associer ce format à cette application.</a:t>
            </a:r>
          </a:p>
          <a:p>
            <a:r>
              <a:rPr lang="fr-FR" dirty="0"/>
              <a:t>La procédure d’import se lance alors automatiquement dés que Locus </a:t>
            </a:r>
            <a:r>
              <a:rPr lang="fr-FR" dirty="0" err="1"/>
              <a:t>Map</a:t>
            </a:r>
            <a:r>
              <a:rPr lang="fr-FR" dirty="0"/>
              <a:t> s’est ouvert.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21834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Combiner </a:t>
            </a:r>
            <a:r>
              <a:rPr lang="fr-FR" dirty="0" err="1"/>
              <a:t>Naturalist</a:t>
            </a:r>
            <a:r>
              <a:rPr lang="fr-FR" dirty="0"/>
              <a:t>, OS et Locus </a:t>
            </a:r>
            <a:r>
              <a:rPr lang="fr-FR" dirty="0" err="1"/>
              <a:t>Map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fr-FR" dirty="0"/>
              <a:t>Voici par exemple le secteur de Blausasc</a:t>
            </a:r>
            <a:br>
              <a:rPr lang="fr-FR" dirty="0"/>
            </a:br>
            <a:r>
              <a:rPr lang="fr-FR" dirty="0"/>
              <a:t>que nous avons visité plusieurs fois.</a:t>
            </a:r>
          </a:p>
          <a:p>
            <a:r>
              <a:rPr lang="fr-FR" dirty="0"/>
              <a:t>Le fond de carte ici est une superposition</a:t>
            </a:r>
            <a:br>
              <a:rPr lang="fr-FR" dirty="0"/>
            </a:br>
            <a:r>
              <a:rPr lang="fr-FR" dirty="0"/>
              <a:t>de deux couches (carte hors ligne PACA</a:t>
            </a:r>
            <a:br>
              <a:rPr lang="fr-FR" dirty="0"/>
            </a:br>
            <a:r>
              <a:rPr lang="fr-FR" dirty="0"/>
              <a:t>+ IGN photos). Cette technique de</a:t>
            </a:r>
            <a:br>
              <a:rPr lang="fr-FR" dirty="0"/>
            </a:br>
            <a:r>
              <a:rPr lang="fr-FR" dirty="0"/>
              <a:t>superposition de couches de cartes est</a:t>
            </a:r>
            <a:br>
              <a:rPr lang="fr-FR" dirty="0"/>
            </a:br>
            <a:r>
              <a:rPr lang="fr-FR" dirty="0"/>
              <a:t>vraiment très sympa à utiliser.</a:t>
            </a: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432" y="1696876"/>
            <a:ext cx="2036406" cy="40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7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err="1"/>
              <a:t>Naturalist</a:t>
            </a:r>
            <a:r>
              <a:rPr lang="fr-FR" dirty="0"/>
              <a:t>, OS et Locus </a:t>
            </a:r>
            <a:r>
              <a:rPr lang="fr-FR" dirty="0" err="1"/>
              <a:t>Map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fr-FR" dirty="0"/>
              <a:t>Merci pour votre attention.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750397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èle conception Littora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2905_TF03460566" id="{F687D625-AC7D-42AB-9CAC-0FC28273380F}" vid="{EFC45A0E-C09A-473F-AF2C-77B5F48B51B7}"/>
    </a:ext>
  </a:extLst>
</a:theme>
</file>

<file path=ppt/theme/theme2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Diapositives de design littoral</Template>
  <TotalTime>192</TotalTime>
  <Words>300</Words>
  <Application>Microsoft Office PowerPoint</Application>
  <PresentationFormat>Grand écran</PresentationFormat>
  <Paragraphs>30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Courier New</vt:lpstr>
      <vt:lpstr>Palatino Linotype</vt:lpstr>
      <vt:lpstr>Modèle conception Littoral</vt:lpstr>
      <vt:lpstr>Tutoriel :  Utiliser Locus Map Pro pour avoir ses données orchisauvage sur son smartphone?</vt:lpstr>
      <vt:lpstr>2nd application : Locus Map Pro</vt:lpstr>
      <vt:lpstr>Combiner Naturalist, OS et Locus Map</vt:lpstr>
      <vt:lpstr>Combiner Naturalist, OS et Locus Map</vt:lpstr>
      <vt:lpstr>Naturalist, OS et Locus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Tutoriel :  Comment relever ses observations naturalistes sur le terrain avec son smartphone ?</dc:title>
  <dc:creator>DSI</dc:creator>
  <cp:lastModifiedBy>DSI</cp:lastModifiedBy>
  <cp:revision>34</cp:revision>
  <dcterms:created xsi:type="dcterms:W3CDTF">2021-10-26T13:42:28Z</dcterms:created>
  <dcterms:modified xsi:type="dcterms:W3CDTF">2021-10-27T14:06:23Z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